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8" r:id="rId2"/>
    <p:sldId id="256" r:id="rId3"/>
    <p:sldId id="257" r:id="rId4"/>
    <p:sldId id="258" r:id="rId5"/>
    <p:sldId id="318" r:id="rId6"/>
    <p:sldId id="277" r:id="rId7"/>
    <p:sldId id="296" r:id="rId8"/>
    <p:sldId id="297" r:id="rId9"/>
    <p:sldId id="309" r:id="rId10"/>
    <p:sldId id="316" r:id="rId11"/>
    <p:sldId id="317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131267-3E5E-4BCA-B068-8DD46A2F3AEB}" v="231" dt="2023-08-07T13:55:10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6" autoAdjust="0"/>
    <p:restoredTop sz="94660"/>
  </p:normalViewPr>
  <p:slideViewPr>
    <p:cSldViewPr>
      <p:cViewPr varScale="1">
        <p:scale>
          <a:sx n="69" d="100"/>
          <a:sy n="69" d="100"/>
        </p:scale>
        <p:origin x="62" y="25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ani Moreno" userId="25b805063f435695" providerId="LiveId" clId="{44131267-3E5E-4BCA-B068-8DD46A2F3AEB}"/>
    <pc:docChg chg="undo custSel addSld delSld modSld sldOrd">
      <pc:chgData name="Melani Moreno" userId="25b805063f435695" providerId="LiveId" clId="{44131267-3E5E-4BCA-B068-8DD46A2F3AEB}" dt="2023-08-07T15:07:35.836" v="1504" actId="20577"/>
      <pc:docMkLst>
        <pc:docMk/>
      </pc:docMkLst>
      <pc:sldChg chg="addSp modSp mod modAnim">
        <pc:chgData name="Melani Moreno" userId="25b805063f435695" providerId="LiveId" clId="{44131267-3E5E-4BCA-B068-8DD46A2F3AEB}" dt="2023-08-04T22:16:35.651" v="77" actId="1076"/>
        <pc:sldMkLst>
          <pc:docMk/>
          <pc:sldMk cId="2359198529" sldId="257"/>
        </pc:sldMkLst>
        <pc:spChg chg="add mod">
          <ac:chgData name="Melani Moreno" userId="25b805063f435695" providerId="LiveId" clId="{44131267-3E5E-4BCA-B068-8DD46A2F3AEB}" dt="2023-08-04T22:14:59.275" v="20" actId="1076"/>
          <ac:spMkLst>
            <pc:docMk/>
            <pc:sldMk cId="2359198529" sldId="257"/>
            <ac:spMk id="3" creationId="{A3A72CC8-CC1F-80A1-FCB7-AF42D59FB93B}"/>
          </ac:spMkLst>
        </pc:spChg>
        <pc:spChg chg="add mod">
          <ac:chgData name="Melani Moreno" userId="25b805063f435695" providerId="LiveId" clId="{44131267-3E5E-4BCA-B068-8DD46A2F3AEB}" dt="2023-08-04T22:15:20.339" v="42" actId="1076"/>
          <ac:spMkLst>
            <pc:docMk/>
            <pc:sldMk cId="2359198529" sldId="257"/>
            <ac:spMk id="5" creationId="{617D5068-8A21-709E-56A9-9E7073B6DC93}"/>
          </ac:spMkLst>
        </pc:spChg>
        <pc:spChg chg="mod">
          <ac:chgData name="Melani Moreno" userId="25b805063f435695" providerId="LiveId" clId="{44131267-3E5E-4BCA-B068-8DD46A2F3AEB}" dt="2023-08-04T22:14:44.866" v="9" actId="1076"/>
          <ac:spMkLst>
            <pc:docMk/>
            <pc:sldMk cId="2359198529" sldId="257"/>
            <ac:spMk id="8" creationId="{00000000-0000-0000-0000-000000000000}"/>
          </ac:spMkLst>
        </pc:spChg>
        <pc:spChg chg="add mod">
          <ac:chgData name="Melani Moreno" userId="25b805063f435695" providerId="LiveId" clId="{44131267-3E5E-4BCA-B068-8DD46A2F3AEB}" dt="2023-08-04T22:15:50.906" v="57" actId="1076"/>
          <ac:spMkLst>
            <pc:docMk/>
            <pc:sldMk cId="2359198529" sldId="257"/>
            <ac:spMk id="9" creationId="{24C3B988-6645-77E5-82C7-88A2070C0234}"/>
          </ac:spMkLst>
        </pc:spChg>
        <pc:spChg chg="add mod">
          <ac:chgData name="Melani Moreno" userId="25b805063f435695" providerId="LiveId" clId="{44131267-3E5E-4BCA-B068-8DD46A2F3AEB}" dt="2023-08-04T22:16:12.275" v="65" actId="1076"/>
          <ac:spMkLst>
            <pc:docMk/>
            <pc:sldMk cId="2359198529" sldId="257"/>
            <ac:spMk id="11" creationId="{2B3E05D4-2F7F-9B6B-4328-404F218D36FB}"/>
          </ac:spMkLst>
        </pc:spChg>
        <pc:spChg chg="add mod">
          <ac:chgData name="Melani Moreno" userId="25b805063f435695" providerId="LiveId" clId="{44131267-3E5E-4BCA-B068-8DD46A2F3AEB}" dt="2023-08-04T22:16:34.218" v="76" actId="1076"/>
          <ac:spMkLst>
            <pc:docMk/>
            <pc:sldMk cId="2359198529" sldId="257"/>
            <ac:spMk id="12" creationId="{8FEC8711-1284-F42D-4A11-0D1E9D7E5D38}"/>
          </ac:spMkLst>
        </pc:spChg>
        <pc:picChg chg="mod">
          <ac:chgData name="Melani Moreno" userId="25b805063f435695" providerId="LiveId" clId="{44131267-3E5E-4BCA-B068-8DD46A2F3AEB}" dt="2023-08-04T22:14:45.801" v="10" actId="1076"/>
          <ac:picMkLst>
            <pc:docMk/>
            <pc:sldMk cId="2359198529" sldId="257"/>
            <ac:picMk id="2" creationId="{00000000-0000-0000-0000-000000000000}"/>
          </ac:picMkLst>
        </pc:picChg>
        <pc:picChg chg="add mod">
          <ac:chgData name="Melani Moreno" userId="25b805063f435695" providerId="LiveId" clId="{44131267-3E5E-4BCA-B068-8DD46A2F3AEB}" dt="2023-08-04T22:15:03.515" v="23" actId="1076"/>
          <ac:picMkLst>
            <pc:docMk/>
            <pc:sldMk cId="2359198529" sldId="257"/>
            <ac:picMk id="4" creationId="{3BEC5D62-F560-C7C0-232B-B9460BF4F70B}"/>
          </ac:picMkLst>
        </pc:picChg>
        <pc:picChg chg="add mod">
          <ac:chgData name="Melani Moreno" userId="25b805063f435695" providerId="LiveId" clId="{44131267-3E5E-4BCA-B068-8DD46A2F3AEB}" dt="2023-08-04T22:15:26.091" v="45" actId="1076"/>
          <ac:picMkLst>
            <pc:docMk/>
            <pc:sldMk cId="2359198529" sldId="257"/>
            <ac:picMk id="6" creationId="{29275375-CFE4-D17B-9887-9283AA21701B}"/>
          </ac:picMkLst>
        </pc:picChg>
        <pc:picChg chg="add mod">
          <ac:chgData name="Melani Moreno" userId="25b805063f435695" providerId="LiveId" clId="{44131267-3E5E-4BCA-B068-8DD46A2F3AEB}" dt="2023-08-04T22:15:48.217" v="56" actId="1076"/>
          <ac:picMkLst>
            <pc:docMk/>
            <pc:sldMk cId="2359198529" sldId="257"/>
            <ac:picMk id="7" creationId="{2008A70E-D92A-9691-553A-2AC302C1C86D}"/>
          </ac:picMkLst>
        </pc:picChg>
        <pc:picChg chg="add mod">
          <ac:chgData name="Melani Moreno" userId="25b805063f435695" providerId="LiveId" clId="{44131267-3E5E-4BCA-B068-8DD46A2F3AEB}" dt="2023-08-04T22:16:15.714" v="67" actId="1076"/>
          <ac:picMkLst>
            <pc:docMk/>
            <pc:sldMk cId="2359198529" sldId="257"/>
            <ac:picMk id="10" creationId="{77C51149-616C-0CC2-0744-B64091040235}"/>
          </ac:picMkLst>
        </pc:picChg>
        <pc:picChg chg="add mod">
          <ac:chgData name="Melani Moreno" userId="25b805063f435695" providerId="LiveId" clId="{44131267-3E5E-4BCA-B068-8DD46A2F3AEB}" dt="2023-08-04T22:16:35.651" v="77" actId="1076"/>
          <ac:picMkLst>
            <pc:docMk/>
            <pc:sldMk cId="2359198529" sldId="257"/>
            <ac:picMk id="13" creationId="{3CE65252-E532-F42C-910D-E15B6D201FEB}"/>
          </ac:picMkLst>
        </pc:picChg>
      </pc:sldChg>
      <pc:sldChg chg="addSp delSp modSp mod ord delAnim modAnim">
        <pc:chgData name="Melani Moreno" userId="25b805063f435695" providerId="LiveId" clId="{44131267-3E5E-4BCA-B068-8DD46A2F3AEB}" dt="2023-08-04T22:19:48.179" v="182" actId="1076"/>
        <pc:sldMkLst>
          <pc:docMk/>
          <pc:sldMk cId="700176710" sldId="258"/>
        </pc:sldMkLst>
        <pc:spChg chg="add mod">
          <ac:chgData name="Melani Moreno" userId="25b805063f435695" providerId="LiveId" clId="{44131267-3E5E-4BCA-B068-8DD46A2F3AEB}" dt="2023-08-04T22:18:37.232" v="141" actId="20577"/>
          <ac:spMkLst>
            <pc:docMk/>
            <pc:sldMk cId="700176710" sldId="258"/>
            <ac:spMk id="3" creationId="{A0C8C75C-7BF1-D592-8D41-89E1B7ABCDC3}"/>
          </ac:spMkLst>
        </pc:spChg>
        <pc:spChg chg="add mod">
          <ac:chgData name="Melani Moreno" userId="25b805063f435695" providerId="LiveId" clId="{44131267-3E5E-4BCA-B068-8DD46A2F3AEB}" dt="2023-08-04T22:18:16.780" v="112" actId="14100"/>
          <ac:spMkLst>
            <pc:docMk/>
            <pc:sldMk cId="700176710" sldId="258"/>
            <ac:spMk id="4" creationId="{29FA6DE2-A5C9-A29C-BC0D-0B8A347259B2}"/>
          </ac:spMkLst>
        </pc:spChg>
        <pc:spChg chg="add del mod">
          <ac:chgData name="Melani Moreno" userId="25b805063f435695" providerId="LiveId" clId="{44131267-3E5E-4BCA-B068-8DD46A2F3AEB}" dt="2023-08-04T22:19:23.889" v="166"/>
          <ac:spMkLst>
            <pc:docMk/>
            <pc:sldMk cId="700176710" sldId="258"/>
            <ac:spMk id="7" creationId="{8D52B4CE-EFEF-A6A3-9012-FACA53F09289}"/>
          </ac:spMkLst>
        </pc:spChg>
        <pc:spChg chg="mod">
          <ac:chgData name="Melani Moreno" userId="25b805063f435695" providerId="LiveId" clId="{44131267-3E5E-4BCA-B068-8DD46A2F3AEB}" dt="2023-08-04T22:16:58.530" v="91" actId="14100"/>
          <ac:spMkLst>
            <pc:docMk/>
            <pc:sldMk cId="700176710" sldId="258"/>
            <ac:spMk id="8" creationId="{00000000-0000-0000-0000-000000000000}"/>
          </ac:spMkLst>
        </pc:spChg>
        <pc:spChg chg="add mod">
          <ac:chgData name="Melani Moreno" userId="25b805063f435695" providerId="LiveId" clId="{44131267-3E5E-4BCA-B068-8DD46A2F3AEB}" dt="2023-08-04T22:19:23.507" v="164" actId="1076"/>
          <ac:spMkLst>
            <pc:docMk/>
            <pc:sldMk cId="700176710" sldId="258"/>
            <ac:spMk id="10" creationId="{041C6084-FB31-3FF4-463F-2FD4A8A74CE3}"/>
          </ac:spMkLst>
        </pc:spChg>
        <pc:spChg chg="add mod">
          <ac:chgData name="Melani Moreno" userId="25b805063f435695" providerId="LiveId" clId="{44131267-3E5E-4BCA-B068-8DD46A2F3AEB}" dt="2023-08-04T22:19:48.179" v="182" actId="1076"/>
          <ac:spMkLst>
            <pc:docMk/>
            <pc:sldMk cId="700176710" sldId="258"/>
            <ac:spMk id="14" creationId="{5CA8A631-EC5E-E9AB-2C07-F1070DA50AC0}"/>
          </ac:spMkLst>
        </pc:spChg>
        <pc:grpChg chg="add mod">
          <ac:chgData name="Melani Moreno" userId="25b805063f435695" providerId="LiveId" clId="{44131267-3E5E-4BCA-B068-8DD46A2F3AEB}" dt="2023-08-04T22:19:46.147" v="181" actId="1076"/>
          <ac:grpSpMkLst>
            <pc:docMk/>
            <pc:sldMk cId="700176710" sldId="258"/>
            <ac:grpSpMk id="11" creationId="{FEBF79D5-FDF8-1C6D-9786-E38AE5059B11}"/>
          </ac:grpSpMkLst>
        </pc:grpChg>
        <pc:picChg chg="add mod">
          <ac:chgData name="Melani Moreno" userId="25b805063f435695" providerId="LiveId" clId="{44131267-3E5E-4BCA-B068-8DD46A2F3AEB}" dt="2023-08-04T22:18:11.393" v="103" actId="14100"/>
          <ac:picMkLst>
            <pc:docMk/>
            <pc:sldMk cId="700176710" sldId="258"/>
            <ac:picMk id="2" creationId="{5800D756-32DA-EE1B-DD9D-9B4015B05E26}"/>
          </ac:picMkLst>
        </pc:picChg>
        <pc:picChg chg="mod">
          <ac:chgData name="Melani Moreno" userId="25b805063f435695" providerId="LiveId" clId="{44131267-3E5E-4BCA-B068-8DD46A2F3AEB}" dt="2023-08-04T22:17:02.610" v="93" actId="1076"/>
          <ac:picMkLst>
            <pc:docMk/>
            <pc:sldMk cId="700176710" sldId="258"/>
            <ac:picMk id="5" creationId="{00000000-0000-0000-0000-000000000000}"/>
          </ac:picMkLst>
        </pc:picChg>
        <pc:picChg chg="add mod">
          <ac:chgData name="Melani Moreno" userId="25b805063f435695" providerId="LiveId" clId="{44131267-3E5E-4BCA-B068-8DD46A2F3AEB}" dt="2023-08-04T22:19:18.699" v="156" actId="1076"/>
          <ac:picMkLst>
            <pc:docMk/>
            <pc:sldMk cId="700176710" sldId="258"/>
            <ac:picMk id="6" creationId="{9DF49454-AD61-5300-D00F-4A4467EEEE89}"/>
          </ac:picMkLst>
        </pc:picChg>
        <pc:picChg chg="mod">
          <ac:chgData name="Melani Moreno" userId="25b805063f435695" providerId="LiveId" clId="{44131267-3E5E-4BCA-B068-8DD46A2F3AEB}" dt="2023-08-04T22:19:46.147" v="181" actId="1076"/>
          <ac:picMkLst>
            <pc:docMk/>
            <pc:sldMk cId="700176710" sldId="258"/>
            <ac:picMk id="12" creationId="{651DC56D-0664-AF84-FD56-645767DC14B3}"/>
          </ac:picMkLst>
        </pc:picChg>
        <pc:picChg chg="mod">
          <ac:chgData name="Melani Moreno" userId="25b805063f435695" providerId="LiveId" clId="{44131267-3E5E-4BCA-B068-8DD46A2F3AEB}" dt="2023-08-04T22:19:46.147" v="181" actId="1076"/>
          <ac:picMkLst>
            <pc:docMk/>
            <pc:sldMk cId="700176710" sldId="258"/>
            <ac:picMk id="13" creationId="{0E76E9CE-297A-A58C-886D-5F9F364F271A}"/>
          </ac:picMkLst>
        </pc:picChg>
      </pc:sldChg>
      <pc:sldChg chg="del">
        <pc:chgData name="Melani Moreno" userId="25b805063f435695" providerId="LiveId" clId="{44131267-3E5E-4BCA-B068-8DD46A2F3AEB}" dt="2023-08-04T22:23:44.436" v="402" actId="47"/>
        <pc:sldMkLst>
          <pc:docMk/>
          <pc:sldMk cId="3288947520" sldId="259"/>
        </pc:sldMkLst>
      </pc:sldChg>
      <pc:sldChg chg="del">
        <pc:chgData name="Melani Moreno" userId="25b805063f435695" providerId="LiveId" clId="{44131267-3E5E-4BCA-B068-8DD46A2F3AEB}" dt="2023-08-04T22:23:45.345" v="405" actId="47"/>
        <pc:sldMkLst>
          <pc:docMk/>
          <pc:sldMk cId="3230498513" sldId="260"/>
        </pc:sldMkLst>
      </pc:sldChg>
      <pc:sldChg chg="del">
        <pc:chgData name="Melani Moreno" userId="25b805063f435695" providerId="LiveId" clId="{44131267-3E5E-4BCA-B068-8DD46A2F3AEB}" dt="2023-08-04T22:23:45.043" v="403" actId="47"/>
        <pc:sldMkLst>
          <pc:docMk/>
          <pc:sldMk cId="820958042" sldId="263"/>
        </pc:sldMkLst>
      </pc:sldChg>
      <pc:sldChg chg="del">
        <pc:chgData name="Melani Moreno" userId="25b805063f435695" providerId="LiveId" clId="{44131267-3E5E-4BCA-B068-8DD46A2F3AEB}" dt="2023-08-04T22:23:45.567" v="406" actId="47"/>
        <pc:sldMkLst>
          <pc:docMk/>
          <pc:sldMk cId="3564720924" sldId="265"/>
        </pc:sldMkLst>
      </pc:sldChg>
      <pc:sldChg chg="del">
        <pc:chgData name="Melani Moreno" userId="25b805063f435695" providerId="LiveId" clId="{44131267-3E5E-4BCA-B068-8DD46A2F3AEB}" dt="2023-08-04T22:23:44.402" v="401" actId="47"/>
        <pc:sldMkLst>
          <pc:docMk/>
          <pc:sldMk cId="671752081" sldId="267"/>
        </pc:sldMkLst>
      </pc:sldChg>
      <pc:sldChg chg="del">
        <pc:chgData name="Melani Moreno" userId="25b805063f435695" providerId="LiveId" clId="{44131267-3E5E-4BCA-B068-8DD46A2F3AEB}" dt="2023-08-04T22:23:47.016" v="408" actId="47"/>
        <pc:sldMkLst>
          <pc:docMk/>
          <pc:sldMk cId="1980086486" sldId="269"/>
        </pc:sldMkLst>
      </pc:sldChg>
      <pc:sldChg chg="del">
        <pc:chgData name="Melani Moreno" userId="25b805063f435695" providerId="LiveId" clId="{44131267-3E5E-4BCA-B068-8DD46A2F3AEB}" dt="2023-08-04T22:23:46.594" v="407" actId="47"/>
        <pc:sldMkLst>
          <pc:docMk/>
          <pc:sldMk cId="3521498880" sldId="270"/>
        </pc:sldMkLst>
      </pc:sldChg>
      <pc:sldChg chg="del">
        <pc:chgData name="Melani Moreno" userId="25b805063f435695" providerId="LiveId" clId="{44131267-3E5E-4BCA-B068-8DD46A2F3AEB}" dt="2023-08-04T22:23:45.187" v="404" actId="47"/>
        <pc:sldMkLst>
          <pc:docMk/>
          <pc:sldMk cId="3519208602" sldId="271"/>
        </pc:sldMkLst>
      </pc:sldChg>
      <pc:sldChg chg="del">
        <pc:chgData name="Melani Moreno" userId="25b805063f435695" providerId="LiveId" clId="{44131267-3E5E-4BCA-B068-8DD46A2F3AEB}" dt="2023-08-04T22:23:44.335" v="399" actId="47"/>
        <pc:sldMkLst>
          <pc:docMk/>
          <pc:sldMk cId="268993997" sldId="272"/>
        </pc:sldMkLst>
      </pc:sldChg>
      <pc:sldChg chg="del">
        <pc:chgData name="Melani Moreno" userId="25b805063f435695" providerId="LiveId" clId="{44131267-3E5E-4BCA-B068-8DD46A2F3AEB}" dt="2023-08-04T22:23:43.450" v="388" actId="47"/>
        <pc:sldMkLst>
          <pc:docMk/>
          <pc:sldMk cId="861149864" sldId="273"/>
        </pc:sldMkLst>
      </pc:sldChg>
      <pc:sldChg chg="del">
        <pc:chgData name="Melani Moreno" userId="25b805063f435695" providerId="LiveId" clId="{44131267-3E5E-4BCA-B068-8DD46A2F3AEB}" dt="2023-08-04T22:47:53.406" v="409" actId="47"/>
        <pc:sldMkLst>
          <pc:docMk/>
          <pc:sldMk cId="191500654" sldId="274"/>
        </pc:sldMkLst>
      </pc:sldChg>
      <pc:sldChg chg="del">
        <pc:chgData name="Melani Moreno" userId="25b805063f435695" providerId="LiveId" clId="{44131267-3E5E-4BCA-B068-8DD46A2F3AEB}" dt="2023-08-04T22:23:43.219" v="387" actId="47"/>
        <pc:sldMkLst>
          <pc:docMk/>
          <pc:sldMk cId="2164890080" sldId="275"/>
        </pc:sldMkLst>
      </pc:sldChg>
      <pc:sldChg chg="del">
        <pc:chgData name="Melani Moreno" userId="25b805063f435695" providerId="LiveId" clId="{44131267-3E5E-4BCA-B068-8DD46A2F3AEB}" dt="2023-08-04T22:23:43.212" v="386" actId="47"/>
        <pc:sldMkLst>
          <pc:docMk/>
          <pc:sldMk cId="3702068092" sldId="276"/>
        </pc:sldMkLst>
      </pc:sldChg>
      <pc:sldChg chg="delSp mod ord">
        <pc:chgData name="Melani Moreno" userId="25b805063f435695" providerId="LiveId" clId="{44131267-3E5E-4BCA-B068-8DD46A2F3AEB}" dt="2023-08-04T22:19:59.502" v="185" actId="478"/>
        <pc:sldMkLst>
          <pc:docMk/>
          <pc:sldMk cId="2647227581" sldId="277"/>
        </pc:sldMkLst>
        <pc:spChg chg="del">
          <ac:chgData name="Melani Moreno" userId="25b805063f435695" providerId="LiveId" clId="{44131267-3E5E-4BCA-B068-8DD46A2F3AEB}" dt="2023-08-04T22:19:59.502" v="185" actId="478"/>
          <ac:spMkLst>
            <pc:docMk/>
            <pc:sldMk cId="2647227581" sldId="277"/>
            <ac:spMk id="3" creationId="{00000000-0000-0000-0000-000000000000}"/>
          </ac:spMkLst>
        </pc:spChg>
      </pc:sldChg>
      <pc:sldChg chg="del">
        <pc:chgData name="Melani Moreno" userId="25b805063f435695" providerId="LiveId" clId="{44131267-3E5E-4BCA-B068-8DD46A2F3AEB}" dt="2023-08-04T22:23:44.297" v="398" actId="47"/>
        <pc:sldMkLst>
          <pc:docMk/>
          <pc:sldMk cId="3285391911" sldId="278"/>
        </pc:sldMkLst>
      </pc:sldChg>
      <pc:sldChg chg="del">
        <pc:chgData name="Melani Moreno" userId="25b805063f435695" providerId="LiveId" clId="{44131267-3E5E-4BCA-B068-8DD46A2F3AEB}" dt="2023-08-04T22:23:44.032" v="390" actId="47"/>
        <pc:sldMkLst>
          <pc:docMk/>
          <pc:sldMk cId="3322531581" sldId="279"/>
        </pc:sldMkLst>
      </pc:sldChg>
      <pc:sldChg chg="del">
        <pc:chgData name="Melani Moreno" userId="25b805063f435695" providerId="LiveId" clId="{44131267-3E5E-4BCA-B068-8DD46A2F3AEB}" dt="2023-08-04T22:23:42.939" v="385" actId="47"/>
        <pc:sldMkLst>
          <pc:docMk/>
          <pc:sldMk cId="1735260542" sldId="281"/>
        </pc:sldMkLst>
      </pc:sldChg>
      <pc:sldChg chg="del">
        <pc:chgData name="Melani Moreno" userId="25b805063f435695" providerId="LiveId" clId="{44131267-3E5E-4BCA-B068-8DD46A2F3AEB}" dt="2023-08-04T22:23:44.368" v="400" actId="47"/>
        <pc:sldMkLst>
          <pc:docMk/>
          <pc:sldMk cId="3076788867" sldId="282"/>
        </pc:sldMkLst>
      </pc:sldChg>
      <pc:sldChg chg="del">
        <pc:chgData name="Melani Moreno" userId="25b805063f435695" providerId="LiveId" clId="{44131267-3E5E-4BCA-B068-8DD46A2F3AEB}" dt="2023-08-04T22:23:42.454" v="381" actId="47"/>
        <pc:sldMkLst>
          <pc:docMk/>
          <pc:sldMk cId="3093490435" sldId="283"/>
        </pc:sldMkLst>
      </pc:sldChg>
      <pc:sldChg chg="del">
        <pc:chgData name="Melani Moreno" userId="25b805063f435695" providerId="LiveId" clId="{44131267-3E5E-4BCA-B068-8DD46A2F3AEB}" dt="2023-08-04T22:23:44.268" v="397" actId="47"/>
        <pc:sldMkLst>
          <pc:docMk/>
          <pc:sldMk cId="3527619929" sldId="284"/>
        </pc:sldMkLst>
      </pc:sldChg>
      <pc:sldChg chg="del">
        <pc:chgData name="Melani Moreno" userId="25b805063f435695" providerId="LiveId" clId="{44131267-3E5E-4BCA-B068-8DD46A2F3AEB}" dt="2023-08-04T22:23:44.231" v="396" actId="47"/>
        <pc:sldMkLst>
          <pc:docMk/>
          <pc:sldMk cId="349824367" sldId="286"/>
        </pc:sldMkLst>
      </pc:sldChg>
      <pc:sldChg chg="del">
        <pc:chgData name="Melani Moreno" userId="25b805063f435695" providerId="LiveId" clId="{44131267-3E5E-4BCA-B068-8DD46A2F3AEB}" dt="2023-08-04T22:23:44.199" v="395" actId="47"/>
        <pc:sldMkLst>
          <pc:docMk/>
          <pc:sldMk cId="2787798417" sldId="287"/>
        </pc:sldMkLst>
      </pc:sldChg>
      <pc:sldChg chg="del">
        <pc:chgData name="Melani Moreno" userId="25b805063f435695" providerId="LiveId" clId="{44131267-3E5E-4BCA-B068-8DD46A2F3AEB}" dt="2023-08-04T22:23:44.163" v="394" actId="47"/>
        <pc:sldMkLst>
          <pc:docMk/>
          <pc:sldMk cId="121039710" sldId="288"/>
        </pc:sldMkLst>
      </pc:sldChg>
      <pc:sldChg chg="del">
        <pc:chgData name="Melani Moreno" userId="25b805063f435695" providerId="LiveId" clId="{44131267-3E5E-4BCA-B068-8DD46A2F3AEB}" dt="2023-08-04T22:23:44.130" v="393" actId="47"/>
        <pc:sldMkLst>
          <pc:docMk/>
          <pc:sldMk cId="3938300806" sldId="289"/>
        </pc:sldMkLst>
      </pc:sldChg>
      <pc:sldChg chg="del">
        <pc:chgData name="Melani Moreno" userId="25b805063f435695" providerId="LiveId" clId="{44131267-3E5E-4BCA-B068-8DD46A2F3AEB}" dt="2023-08-04T22:23:44.095" v="392" actId="47"/>
        <pc:sldMkLst>
          <pc:docMk/>
          <pc:sldMk cId="1712278227" sldId="290"/>
        </pc:sldMkLst>
      </pc:sldChg>
      <pc:sldChg chg="del">
        <pc:chgData name="Melani Moreno" userId="25b805063f435695" providerId="LiveId" clId="{44131267-3E5E-4BCA-B068-8DD46A2F3AEB}" dt="2023-08-04T22:23:44.065" v="391" actId="47"/>
        <pc:sldMkLst>
          <pc:docMk/>
          <pc:sldMk cId="2825515043" sldId="291"/>
        </pc:sldMkLst>
      </pc:sldChg>
      <pc:sldChg chg="del">
        <pc:chgData name="Melani Moreno" userId="25b805063f435695" providerId="LiveId" clId="{44131267-3E5E-4BCA-B068-8DD46A2F3AEB}" dt="2023-08-04T22:23:42.819" v="384" actId="47"/>
        <pc:sldMkLst>
          <pc:docMk/>
          <pc:sldMk cId="2207711061" sldId="292"/>
        </pc:sldMkLst>
      </pc:sldChg>
      <pc:sldChg chg="del">
        <pc:chgData name="Melani Moreno" userId="25b805063f435695" providerId="LiveId" clId="{44131267-3E5E-4BCA-B068-8DD46A2F3AEB}" dt="2023-08-04T22:23:42.694" v="383" actId="47"/>
        <pc:sldMkLst>
          <pc:docMk/>
          <pc:sldMk cId="3018970902" sldId="293"/>
        </pc:sldMkLst>
      </pc:sldChg>
      <pc:sldChg chg="del">
        <pc:chgData name="Melani Moreno" userId="25b805063f435695" providerId="LiveId" clId="{44131267-3E5E-4BCA-B068-8DD46A2F3AEB}" dt="2023-08-04T22:23:42.560" v="382" actId="47"/>
        <pc:sldMkLst>
          <pc:docMk/>
          <pc:sldMk cId="50451102" sldId="294"/>
        </pc:sldMkLst>
      </pc:sldChg>
      <pc:sldChg chg="del">
        <pc:chgData name="Melani Moreno" userId="25b805063f435695" providerId="LiveId" clId="{44131267-3E5E-4BCA-B068-8DD46A2F3AEB}" dt="2023-08-04T22:23:43.968" v="389" actId="47"/>
        <pc:sldMkLst>
          <pc:docMk/>
          <pc:sldMk cId="2385641086" sldId="295"/>
        </pc:sldMkLst>
      </pc:sldChg>
      <pc:sldChg chg="addSp delSp modSp new mod">
        <pc:chgData name="Melani Moreno" userId="25b805063f435695" providerId="LiveId" clId="{44131267-3E5E-4BCA-B068-8DD46A2F3AEB}" dt="2023-08-07T14:56:11.389" v="1486" actId="20577"/>
        <pc:sldMkLst>
          <pc:docMk/>
          <pc:sldMk cId="2081164865" sldId="296"/>
        </pc:sldMkLst>
        <pc:spChg chg="mod">
          <ac:chgData name="Melani Moreno" userId="25b805063f435695" providerId="LiveId" clId="{44131267-3E5E-4BCA-B068-8DD46A2F3AEB}" dt="2023-08-07T14:56:11.389" v="1486" actId="20577"/>
          <ac:spMkLst>
            <pc:docMk/>
            <pc:sldMk cId="2081164865" sldId="296"/>
            <ac:spMk id="2" creationId="{350DE759-727C-1D2A-9CB4-1B53E2FF1FC6}"/>
          </ac:spMkLst>
        </pc:spChg>
        <pc:picChg chg="add del mod">
          <ac:chgData name="Melani Moreno" userId="25b805063f435695" providerId="LiveId" clId="{44131267-3E5E-4BCA-B068-8DD46A2F3AEB}" dt="2023-08-07T13:54:48.586" v="1415" actId="478"/>
          <ac:picMkLst>
            <pc:docMk/>
            <pc:sldMk cId="2081164865" sldId="296"/>
            <ac:picMk id="3" creationId="{9A20577D-FBC7-2EB9-7763-4253C938E612}"/>
          </ac:picMkLst>
        </pc:picChg>
        <pc:picChg chg="add mod modCrop">
          <ac:chgData name="Melani Moreno" userId="25b805063f435695" providerId="LiveId" clId="{44131267-3E5E-4BCA-B068-8DD46A2F3AEB}" dt="2023-08-07T13:54:18.288" v="1394" actId="1076"/>
          <ac:picMkLst>
            <pc:docMk/>
            <pc:sldMk cId="2081164865" sldId="296"/>
            <ac:picMk id="4" creationId="{B319E8FD-198D-A5E7-C226-E24866E7A6CE}"/>
          </ac:picMkLst>
        </pc:picChg>
        <pc:picChg chg="add del mod">
          <ac:chgData name="Melani Moreno" userId="25b805063f435695" providerId="LiveId" clId="{44131267-3E5E-4BCA-B068-8DD46A2F3AEB}" dt="2023-08-07T13:54:48.005" v="1414" actId="478"/>
          <ac:picMkLst>
            <pc:docMk/>
            <pc:sldMk cId="2081164865" sldId="296"/>
            <ac:picMk id="5" creationId="{5F77C556-A373-32CC-369B-A54A6A5F07F5}"/>
          </ac:picMkLst>
        </pc:picChg>
        <pc:picChg chg="add del mod">
          <ac:chgData name="Melani Moreno" userId="25b805063f435695" providerId="LiveId" clId="{44131267-3E5E-4BCA-B068-8DD46A2F3AEB}" dt="2023-08-07T13:54:46.985" v="1412" actId="478"/>
          <ac:picMkLst>
            <pc:docMk/>
            <pc:sldMk cId="2081164865" sldId="296"/>
            <ac:picMk id="6" creationId="{D89C420F-3F01-7786-9C81-009CBA4E5D5A}"/>
          </ac:picMkLst>
        </pc:picChg>
        <pc:picChg chg="add del mod">
          <ac:chgData name="Melani Moreno" userId="25b805063f435695" providerId="LiveId" clId="{44131267-3E5E-4BCA-B068-8DD46A2F3AEB}" dt="2023-08-07T13:54:46.404" v="1411" actId="478"/>
          <ac:picMkLst>
            <pc:docMk/>
            <pc:sldMk cId="2081164865" sldId="296"/>
            <ac:picMk id="7" creationId="{DB38BFC1-B4FE-28F0-8B46-848367D4CF4D}"/>
          </ac:picMkLst>
        </pc:picChg>
        <pc:picChg chg="add del mod modCrop">
          <ac:chgData name="Melani Moreno" userId="25b805063f435695" providerId="LiveId" clId="{44131267-3E5E-4BCA-B068-8DD46A2F3AEB}" dt="2023-08-07T13:53:17.657" v="1357" actId="21"/>
          <ac:picMkLst>
            <pc:docMk/>
            <pc:sldMk cId="2081164865" sldId="296"/>
            <ac:picMk id="8" creationId="{88964B14-416B-E707-A385-A0C9156BDA7E}"/>
          </ac:picMkLst>
        </pc:picChg>
        <pc:picChg chg="add del mod">
          <ac:chgData name="Melani Moreno" userId="25b805063f435695" providerId="LiveId" clId="{44131267-3E5E-4BCA-B068-8DD46A2F3AEB}" dt="2023-08-07T13:54:47.550" v="1413" actId="478"/>
          <ac:picMkLst>
            <pc:docMk/>
            <pc:sldMk cId="2081164865" sldId="296"/>
            <ac:picMk id="9" creationId="{B69EC48B-C2AE-D0CF-7E6B-637785EB4D58}"/>
          </ac:picMkLst>
        </pc:picChg>
        <pc:picChg chg="add del mod">
          <ac:chgData name="Melani Moreno" userId="25b805063f435695" providerId="LiveId" clId="{44131267-3E5E-4BCA-B068-8DD46A2F3AEB}" dt="2023-08-07T13:54:45.650" v="1409" actId="478"/>
          <ac:picMkLst>
            <pc:docMk/>
            <pc:sldMk cId="2081164865" sldId="296"/>
            <ac:picMk id="10" creationId="{F7558956-4B8B-9703-4C05-46FF1B3EB3DA}"/>
          </ac:picMkLst>
        </pc:picChg>
        <pc:picChg chg="add del mod">
          <ac:chgData name="Melani Moreno" userId="25b805063f435695" providerId="LiveId" clId="{44131267-3E5E-4BCA-B068-8DD46A2F3AEB}" dt="2023-08-07T13:54:49.531" v="1416" actId="478"/>
          <ac:picMkLst>
            <pc:docMk/>
            <pc:sldMk cId="2081164865" sldId="296"/>
            <ac:picMk id="11" creationId="{85905529-55A3-6FDC-DDE7-C181E96302C7}"/>
          </ac:picMkLst>
        </pc:picChg>
        <pc:picChg chg="add mod">
          <ac:chgData name="Melani Moreno" userId="25b805063f435695" providerId="LiveId" clId="{44131267-3E5E-4BCA-B068-8DD46A2F3AEB}" dt="2023-08-07T13:54:22.229" v="1396" actId="1076"/>
          <ac:picMkLst>
            <pc:docMk/>
            <pc:sldMk cId="2081164865" sldId="296"/>
            <ac:picMk id="12" creationId="{426AD6CC-FF06-B5A0-199B-ECE5ECD479FB}"/>
          </ac:picMkLst>
        </pc:picChg>
        <pc:picChg chg="add mod">
          <ac:chgData name="Melani Moreno" userId="25b805063f435695" providerId="LiveId" clId="{44131267-3E5E-4BCA-B068-8DD46A2F3AEB}" dt="2023-08-07T13:54:25.704" v="1398" actId="1076"/>
          <ac:picMkLst>
            <pc:docMk/>
            <pc:sldMk cId="2081164865" sldId="296"/>
            <ac:picMk id="13" creationId="{5E97BEDA-A0A2-A09C-0C1B-C476109C63B2}"/>
          </ac:picMkLst>
        </pc:picChg>
        <pc:picChg chg="add mod">
          <ac:chgData name="Melani Moreno" userId="25b805063f435695" providerId="LiveId" clId="{44131267-3E5E-4BCA-B068-8DD46A2F3AEB}" dt="2023-08-07T13:54:28.828" v="1400" actId="1076"/>
          <ac:picMkLst>
            <pc:docMk/>
            <pc:sldMk cId="2081164865" sldId="296"/>
            <ac:picMk id="14" creationId="{D6755EC3-8EEE-37F8-0CFB-D54B1C57794F}"/>
          </ac:picMkLst>
        </pc:picChg>
        <pc:picChg chg="add mod">
          <ac:chgData name="Melani Moreno" userId="25b805063f435695" providerId="LiveId" clId="{44131267-3E5E-4BCA-B068-8DD46A2F3AEB}" dt="2023-08-07T13:54:36.511" v="1404" actId="1076"/>
          <ac:picMkLst>
            <pc:docMk/>
            <pc:sldMk cId="2081164865" sldId="296"/>
            <ac:picMk id="15" creationId="{3AA7D280-6963-6CD2-A89C-A0BE95E2BAC5}"/>
          </ac:picMkLst>
        </pc:picChg>
        <pc:picChg chg="add mod">
          <ac:chgData name="Melani Moreno" userId="25b805063f435695" providerId="LiveId" clId="{44131267-3E5E-4BCA-B068-8DD46A2F3AEB}" dt="2023-08-07T13:54:39.194" v="1406" actId="1076"/>
          <ac:picMkLst>
            <pc:docMk/>
            <pc:sldMk cId="2081164865" sldId="296"/>
            <ac:picMk id="16" creationId="{D63BAD36-BD02-46F1-96D4-2999D025C363}"/>
          </ac:picMkLst>
        </pc:picChg>
        <pc:picChg chg="add mod">
          <ac:chgData name="Melani Moreno" userId="25b805063f435695" providerId="LiveId" clId="{44131267-3E5E-4BCA-B068-8DD46A2F3AEB}" dt="2023-08-07T13:54:42.290" v="1408" actId="1076"/>
          <ac:picMkLst>
            <pc:docMk/>
            <pc:sldMk cId="2081164865" sldId="296"/>
            <ac:picMk id="17" creationId="{1FC22C58-E65A-EA4C-8CF6-AF9F4275BBC1}"/>
          </ac:picMkLst>
        </pc:picChg>
        <pc:picChg chg="add mod">
          <ac:chgData name="Melani Moreno" userId="25b805063f435695" providerId="LiveId" clId="{44131267-3E5E-4BCA-B068-8DD46A2F3AEB}" dt="2023-08-07T13:55:08.245" v="1422" actId="1076"/>
          <ac:picMkLst>
            <pc:docMk/>
            <pc:sldMk cId="2081164865" sldId="296"/>
            <ac:picMk id="18" creationId="{7CD38B51-C9F4-2DEC-D0AA-6096E07F9F49}"/>
          </ac:picMkLst>
        </pc:picChg>
        <pc:picChg chg="add mod">
          <ac:chgData name="Melani Moreno" userId="25b805063f435695" providerId="LiveId" clId="{44131267-3E5E-4BCA-B068-8DD46A2F3AEB}" dt="2023-08-07T13:55:14.181" v="1424" actId="1076"/>
          <ac:picMkLst>
            <pc:docMk/>
            <pc:sldMk cId="2081164865" sldId="296"/>
            <ac:picMk id="19" creationId="{0768ACA1-ACC1-327C-2804-380DB322543C}"/>
          </ac:picMkLst>
        </pc:picChg>
      </pc:sldChg>
      <pc:sldChg chg="modSp new mod ord">
        <pc:chgData name="Melani Moreno" userId="25b805063f435695" providerId="LiveId" clId="{44131267-3E5E-4BCA-B068-8DD46A2F3AEB}" dt="2023-08-07T13:55:49.500" v="1450" actId="20577"/>
        <pc:sldMkLst>
          <pc:docMk/>
          <pc:sldMk cId="2436595215" sldId="297"/>
        </pc:sldMkLst>
        <pc:spChg chg="mod">
          <ac:chgData name="Melani Moreno" userId="25b805063f435695" providerId="LiveId" clId="{44131267-3E5E-4BCA-B068-8DD46A2F3AEB}" dt="2023-08-07T13:55:49.500" v="1450" actId="20577"/>
          <ac:spMkLst>
            <pc:docMk/>
            <pc:sldMk cId="2436595215" sldId="297"/>
            <ac:spMk id="2" creationId="{3A93DD19-CB08-325B-735A-C440B1C5FA19}"/>
          </ac:spMkLst>
        </pc:spChg>
      </pc:sldChg>
      <pc:sldChg chg="modSp add mod">
        <pc:chgData name="Melani Moreno" userId="25b805063f435695" providerId="LiveId" clId="{44131267-3E5E-4BCA-B068-8DD46A2F3AEB}" dt="2023-08-07T13:55:36.319" v="1438" actId="5793"/>
        <pc:sldMkLst>
          <pc:docMk/>
          <pc:sldMk cId="3867795534" sldId="298"/>
        </pc:sldMkLst>
        <pc:spChg chg="mod">
          <ac:chgData name="Melani Moreno" userId="25b805063f435695" providerId="LiveId" clId="{44131267-3E5E-4BCA-B068-8DD46A2F3AEB}" dt="2023-08-07T13:55:36.319" v="1438" actId="5793"/>
          <ac:spMkLst>
            <pc:docMk/>
            <pc:sldMk cId="3867795534" sldId="298"/>
            <ac:spMk id="2" creationId="{3A93DD19-CB08-325B-735A-C440B1C5FA19}"/>
          </ac:spMkLst>
        </pc:spChg>
      </pc:sldChg>
      <pc:sldChg chg="addSp delSp modSp add mod">
        <pc:chgData name="Melani Moreno" userId="25b805063f435695" providerId="LiveId" clId="{44131267-3E5E-4BCA-B068-8DD46A2F3AEB}" dt="2023-08-04T22:59:35.479" v="636" actId="478"/>
        <pc:sldMkLst>
          <pc:docMk/>
          <pc:sldMk cId="955322392" sldId="309"/>
        </pc:sldMkLst>
        <pc:spChg chg="del">
          <ac:chgData name="Melani Moreno" userId="25b805063f435695" providerId="LiveId" clId="{44131267-3E5E-4BCA-B068-8DD46A2F3AEB}" dt="2023-08-04T22:53:45.805" v="455" actId="478"/>
          <ac:spMkLst>
            <pc:docMk/>
            <pc:sldMk cId="955322392" sldId="309"/>
            <ac:spMk id="2" creationId="{00000000-0000-0000-0000-000000000000}"/>
          </ac:spMkLst>
        </pc:spChg>
        <pc:spChg chg="add del mod">
          <ac:chgData name="Melani Moreno" userId="25b805063f435695" providerId="LiveId" clId="{44131267-3E5E-4BCA-B068-8DD46A2F3AEB}" dt="2023-08-04T22:53:47.548" v="456" actId="478"/>
          <ac:spMkLst>
            <pc:docMk/>
            <pc:sldMk cId="955322392" sldId="309"/>
            <ac:spMk id="14" creationId="{B3643CCF-D8A7-98C3-C952-10F9BB03E41B}"/>
          </ac:spMkLst>
        </pc:spChg>
        <pc:spChg chg="add mod">
          <ac:chgData name="Melani Moreno" userId="25b805063f435695" providerId="LiveId" clId="{44131267-3E5E-4BCA-B068-8DD46A2F3AEB}" dt="2023-08-04T22:55:18.139" v="502" actId="1076"/>
          <ac:spMkLst>
            <pc:docMk/>
            <pc:sldMk cId="955322392" sldId="309"/>
            <ac:spMk id="16" creationId="{7292EC55-8A60-12F6-EB1B-32C6D467B8A2}"/>
          </ac:spMkLst>
        </pc:spChg>
        <pc:spChg chg="add mod">
          <ac:chgData name="Melani Moreno" userId="25b805063f435695" providerId="LiveId" clId="{44131267-3E5E-4BCA-B068-8DD46A2F3AEB}" dt="2023-08-04T22:55:14.352" v="500" actId="688"/>
          <ac:spMkLst>
            <pc:docMk/>
            <pc:sldMk cId="955322392" sldId="309"/>
            <ac:spMk id="17" creationId="{9A1D649C-FD86-13EB-B415-F219344A1326}"/>
          </ac:spMkLst>
        </pc:spChg>
        <pc:spChg chg="add mod">
          <ac:chgData name="Melani Moreno" userId="25b805063f435695" providerId="LiveId" clId="{44131267-3E5E-4BCA-B068-8DD46A2F3AEB}" dt="2023-08-04T22:55:43.270" v="514" actId="1076"/>
          <ac:spMkLst>
            <pc:docMk/>
            <pc:sldMk cId="955322392" sldId="309"/>
            <ac:spMk id="18" creationId="{D934E1E1-4127-D6A1-8498-ED338300553D}"/>
          </ac:spMkLst>
        </pc:spChg>
        <pc:spChg chg="add mod">
          <ac:chgData name="Melani Moreno" userId="25b805063f435695" providerId="LiveId" clId="{44131267-3E5E-4BCA-B068-8DD46A2F3AEB}" dt="2023-08-04T22:56:39.505" v="550" actId="1076"/>
          <ac:spMkLst>
            <pc:docMk/>
            <pc:sldMk cId="955322392" sldId="309"/>
            <ac:spMk id="19" creationId="{3A71837C-1E8D-70D3-1D7D-6F4AFA5FBCED}"/>
          </ac:spMkLst>
        </pc:spChg>
        <pc:spChg chg="add mod">
          <ac:chgData name="Melani Moreno" userId="25b805063f435695" providerId="LiveId" clId="{44131267-3E5E-4BCA-B068-8DD46A2F3AEB}" dt="2023-08-04T22:56:42.680" v="551" actId="1076"/>
          <ac:spMkLst>
            <pc:docMk/>
            <pc:sldMk cId="955322392" sldId="309"/>
            <ac:spMk id="20" creationId="{9F689FE8-DFD8-7182-93D6-6D5C3B3ABD70}"/>
          </ac:spMkLst>
        </pc:spChg>
        <pc:spChg chg="add mod">
          <ac:chgData name="Melani Moreno" userId="25b805063f435695" providerId="LiveId" clId="{44131267-3E5E-4BCA-B068-8DD46A2F3AEB}" dt="2023-08-04T22:56:57.370" v="557" actId="1076"/>
          <ac:spMkLst>
            <pc:docMk/>
            <pc:sldMk cId="955322392" sldId="309"/>
            <ac:spMk id="21" creationId="{CA1A342B-69D2-E905-9FCD-FC6F167A668B}"/>
          </ac:spMkLst>
        </pc:spChg>
        <pc:spChg chg="add mod">
          <ac:chgData name="Melani Moreno" userId="25b805063f435695" providerId="LiveId" clId="{44131267-3E5E-4BCA-B068-8DD46A2F3AEB}" dt="2023-08-04T22:59:09.250" v="622" actId="1076"/>
          <ac:spMkLst>
            <pc:docMk/>
            <pc:sldMk cId="955322392" sldId="309"/>
            <ac:spMk id="22" creationId="{1D0E1956-999A-03D4-F04D-B4C6AE3F11DE}"/>
          </ac:spMkLst>
        </pc:spChg>
        <pc:spChg chg="add mod">
          <ac:chgData name="Melani Moreno" userId="25b805063f435695" providerId="LiveId" clId="{44131267-3E5E-4BCA-B068-8DD46A2F3AEB}" dt="2023-08-04T22:57:37.679" v="583" actId="1076"/>
          <ac:spMkLst>
            <pc:docMk/>
            <pc:sldMk cId="955322392" sldId="309"/>
            <ac:spMk id="23" creationId="{0A14AEE8-AFCF-FD75-117F-0040682437A9}"/>
          </ac:spMkLst>
        </pc:spChg>
        <pc:spChg chg="add mod">
          <ac:chgData name="Melani Moreno" userId="25b805063f435695" providerId="LiveId" clId="{44131267-3E5E-4BCA-B068-8DD46A2F3AEB}" dt="2023-08-04T22:57:50.970" v="592" actId="404"/>
          <ac:spMkLst>
            <pc:docMk/>
            <pc:sldMk cId="955322392" sldId="309"/>
            <ac:spMk id="24" creationId="{2BECF0F6-2E01-5092-1177-84ABD32C0DC3}"/>
          </ac:spMkLst>
        </pc:spChg>
        <pc:spChg chg="add mod">
          <ac:chgData name="Melani Moreno" userId="25b805063f435695" providerId="LiveId" clId="{44131267-3E5E-4BCA-B068-8DD46A2F3AEB}" dt="2023-08-04T22:58:04.283" v="599" actId="1076"/>
          <ac:spMkLst>
            <pc:docMk/>
            <pc:sldMk cId="955322392" sldId="309"/>
            <ac:spMk id="25" creationId="{62CE6C3C-11E4-12C8-CDA5-ECAE90E23918}"/>
          </ac:spMkLst>
        </pc:spChg>
        <pc:spChg chg="add mod">
          <ac:chgData name="Melani Moreno" userId="25b805063f435695" providerId="LiveId" clId="{44131267-3E5E-4BCA-B068-8DD46A2F3AEB}" dt="2023-08-04T22:58:19.350" v="607" actId="1076"/>
          <ac:spMkLst>
            <pc:docMk/>
            <pc:sldMk cId="955322392" sldId="309"/>
            <ac:spMk id="26" creationId="{9E38A517-E5D2-1971-01BD-C35B95CACE46}"/>
          </ac:spMkLst>
        </pc:spChg>
        <pc:spChg chg="add mod">
          <ac:chgData name="Melani Moreno" userId="25b805063f435695" providerId="LiveId" clId="{44131267-3E5E-4BCA-B068-8DD46A2F3AEB}" dt="2023-08-04T22:58:35.876" v="610" actId="1076"/>
          <ac:spMkLst>
            <pc:docMk/>
            <pc:sldMk cId="955322392" sldId="309"/>
            <ac:spMk id="27" creationId="{4613191A-D654-ED1E-12D2-A6F18267E088}"/>
          </ac:spMkLst>
        </pc:spChg>
        <pc:spChg chg="add mod">
          <ac:chgData name="Melani Moreno" userId="25b805063f435695" providerId="LiveId" clId="{44131267-3E5E-4BCA-B068-8DD46A2F3AEB}" dt="2023-08-04T22:58:49.972" v="618" actId="1076"/>
          <ac:spMkLst>
            <pc:docMk/>
            <pc:sldMk cId="955322392" sldId="309"/>
            <ac:spMk id="28" creationId="{05951B5C-A5B8-AF10-85B6-4623F44BA0FB}"/>
          </ac:spMkLst>
        </pc:spChg>
        <pc:spChg chg="add mod">
          <ac:chgData name="Melani Moreno" userId="25b805063f435695" providerId="LiveId" clId="{44131267-3E5E-4BCA-B068-8DD46A2F3AEB}" dt="2023-08-04T22:59:20.967" v="632" actId="404"/>
          <ac:spMkLst>
            <pc:docMk/>
            <pc:sldMk cId="955322392" sldId="309"/>
            <ac:spMk id="29" creationId="{BA29F153-B4AC-4BA8-1AF5-DD3C766A92B0}"/>
          </ac:spMkLst>
        </pc:spChg>
        <pc:spChg chg="add mod">
          <ac:chgData name="Melani Moreno" userId="25b805063f435695" providerId="LiveId" clId="{44131267-3E5E-4BCA-B068-8DD46A2F3AEB}" dt="2023-08-04T22:59:17.844" v="629" actId="1076"/>
          <ac:spMkLst>
            <pc:docMk/>
            <pc:sldMk cId="955322392" sldId="309"/>
            <ac:spMk id="30" creationId="{694CDA33-E0D3-6709-BFCD-03E8F8B2BABF}"/>
          </ac:spMkLst>
        </pc:spChg>
        <pc:spChg chg="add del mod">
          <ac:chgData name="Melani Moreno" userId="25b805063f435695" providerId="LiveId" clId="{44131267-3E5E-4BCA-B068-8DD46A2F3AEB}" dt="2023-08-04T22:59:35.479" v="636" actId="478"/>
          <ac:spMkLst>
            <pc:docMk/>
            <pc:sldMk cId="955322392" sldId="309"/>
            <ac:spMk id="31" creationId="{90FBD6E4-0C29-8680-DC12-D46F704F0789}"/>
          </ac:spMkLst>
        </pc:spChg>
        <pc:spChg chg="add mod">
          <ac:chgData name="Melani Moreno" userId="25b805063f435695" providerId="LiveId" clId="{44131267-3E5E-4BCA-B068-8DD46A2F3AEB}" dt="2023-08-04T22:59:33.734" v="635" actId="1076"/>
          <ac:spMkLst>
            <pc:docMk/>
            <pc:sldMk cId="955322392" sldId="309"/>
            <ac:spMk id="32" creationId="{326A523F-D747-A9E8-50A8-117070F103D3}"/>
          </ac:spMkLst>
        </pc:spChg>
        <pc:picChg chg="mod">
          <ac:chgData name="Melani Moreno" userId="25b805063f435695" providerId="LiveId" clId="{44131267-3E5E-4BCA-B068-8DD46A2F3AEB}" dt="2023-08-04T22:55:38.931" v="512" actId="1076"/>
          <ac:picMkLst>
            <pc:docMk/>
            <pc:sldMk cId="955322392" sldId="309"/>
            <ac:picMk id="4" creationId="{00000000-0000-0000-0000-000000000000}"/>
          </ac:picMkLst>
        </pc:picChg>
        <pc:picChg chg="mod">
          <ac:chgData name="Melani Moreno" userId="25b805063f435695" providerId="LiveId" clId="{44131267-3E5E-4BCA-B068-8DD46A2F3AEB}" dt="2023-08-04T22:59:06.377" v="621" actId="1076"/>
          <ac:picMkLst>
            <pc:docMk/>
            <pc:sldMk cId="955322392" sldId="309"/>
            <ac:picMk id="5" creationId="{00000000-0000-0000-0000-000000000000}"/>
          </ac:picMkLst>
        </pc:picChg>
        <pc:picChg chg="mod">
          <ac:chgData name="Melani Moreno" userId="25b805063f435695" providerId="LiveId" clId="{44131267-3E5E-4BCA-B068-8DD46A2F3AEB}" dt="2023-08-04T22:56:00.645" v="521" actId="1076"/>
          <ac:picMkLst>
            <pc:docMk/>
            <pc:sldMk cId="955322392" sldId="309"/>
            <ac:picMk id="6" creationId="{00000000-0000-0000-0000-000000000000}"/>
          </ac:picMkLst>
        </pc:picChg>
        <pc:picChg chg="mod">
          <ac:chgData name="Melani Moreno" userId="25b805063f435695" providerId="LiveId" clId="{44131267-3E5E-4BCA-B068-8DD46A2F3AEB}" dt="2023-08-04T22:56:20.689" v="532" actId="1076"/>
          <ac:picMkLst>
            <pc:docMk/>
            <pc:sldMk cId="955322392" sldId="309"/>
            <ac:picMk id="7" creationId="{00000000-0000-0000-0000-000000000000}"/>
          </ac:picMkLst>
        </pc:picChg>
        <pc:picChg chg="mod">
          <ac:chgData name="Melani Moreno" userId="25b805063f435695" providerId="LiveId" clId="{44131267-3E5E-4BCA-B068-8DD46A2F3AEB}" dt="2023-08-04T22:57:02.095" v="561" actId="1076"/>
          <ac:picMkLst>
            <pc:docMk/>
            <pc:sldMk cId="955322392" sldId="309"/>
            <ac:picMk id="8" creationId="{00000000-0000-0000-0000-000000000000}"/>
          </ac:picMkLst>
        </pc:picChg>
        <pc:picChg chg="mod">
          <ac:chgData name="Melani Moreno" userId="25b805063f435695" providerId="LiveId" clId="{44131267-3E5E-4BCA-B068-8DD46A2F3AEB}" dt="2023-08-04T22:58:17.464" v="606" actId="1076"/>
          <ac:picMkLst>
            <pc:docMk/>
            <pc:sldMk cId="955322392" sldId="309"/>
            <ac:picMk id="9" creationId="{00000000-0000-0000-0000-000000000000}"/>
          </ac:picMkLst>
        </pc:picChg>
        <pc:picChg chg="mod">
          <ac:chgData name="Melani Moreno" userId="25b805063f435695" providerId="LiveId" clId="{44131267-3E5E-4BCA-B068-8DD46A2F3AEB}" dt="2023-08-04T22:55:35.930" v="510" actId="14100"/>
          <ac:picMkLst>
            <pc:docMk/>
            <pc:sldMk cId="955322392" sldId="309"/>
            <ac:picMk id="10" creationId="{00000000-0000-0000-0000-000000000000}"/>
          </ac:picMkLst>
        </pc:picChg>
        <pc:picChg chg="mod">
          <ac:chgData name="Melani Moreno" userId="25b805063f435695" providerId="LiveId" clId="{44131267-3E5E-4BCA-B068-8DD46A2F3AEB}" dt="2023-08-04T22:54:33.703" v="479" actId="1076"/>
          <ac:picMkLst>
            <pc:docMk/>
            <pc:sldMk cId="955322392" sldId="309"/>
            <ac:picMk id="11" creationId="{00000000-0000-0000-0000-000000000000}"/>
          </ac:picMkLst>
        </pc:picChg>
        <pc:picChg chg="mod">
          <ac:chgData name="Melani Moreno" userId="25b805063f435695" providerId="LiveId" clId="{44131267-3E5E-4BCA-B068-8DD46A2F3AEB}" dt="2023-08-04T22:58:37.023" v="611" actId="1076"/>
          <ac:picMkLst>
            <pc:docMk/>
            <pc:sldMk cId="955322392" sldId="309"/>
            <ac:picMk id="12" creationId="{00000000-0000-0000-0000-000000000000}"/>
          </ac:picMkLst>
        </pc:picChg>
        <pc:picChg chg="mod">
          <ac:chgData name="Melani Moreno" userId="25b805063f435695" providerId="LiveId" clId="{44131267-3E5E-4BCA-B068-8DD46A2F3AEB}" dt="2023-08-04T22:57:35.372" v="582" actId="1076"/>
          <ac:picMkLst>
            <pc:docMk/>
            <pc:sldMk cId="955322392" sldId="309"/>
            <ac:picMk id="13" creationId="{00000000-0000-0000-0000-000000000000}"/>
          </ac:picMkLst>
        </pc:picChg>
        <pc:picChg chg="add mod">
          <ac:chgData name="Melani Moreno" userId="25b805063f435695" providerId="LiveId" clId="{44131267-3E5E-4BCA-B068-8DD46A2F3AEB}" dt="2023-08-04T22:54:35.479" v="481" actId="1076"/>
          <ac:picMkLst>
            <pc:docMk/>
            <pc:sldMk cId="955322392" sldId="309"/>
            <ac:picMk id="15" creationId="{CEEBC637-C3DF-E4D9-074C-C43389EC09E1}"/>
          </ac:picMkLst>
        </pc:picChg>
      </pc:sldChg>
      <pc:sldChg chg="modSp add mod">
        <pc:chgData name="Melani Moreno" userId="25b805063f435695" providerId="LiveId" clId="{44131267-3E5E-4BCA-B068-8DD46A2F3AEB}" dt="2023-08-04T22:59:48.757" v="638" actId="1076"/>
        <pc:sldMkLst>
          <pc:docMk/>
          <pc:sldMk cId="3585054720" sldId="316"/>
        </pc:sldMkLst>
        <pc:spChg chg="mod">
          <ac:chgData name="Melani Moreno" userId="25b805063f435695" providerId="LiveId" clId="{44131267-3E5E-4BCA-B068-8DD46A2F3AEB}" dt="2023-08-04T22:59:48.757" v="638" actId="1076"/>
          <ac:spMkLst>
            <pc:docMk/>
            <pc:sldMk cId="3585054720" sldId="316"/>
            <ac:spMk id="3" creationId="{00000000-0000-0000-0000-000000000000}"/>
          </ac:spMkLst>
        </pc:spChg>
      </pc:sldChg>
      <pc:sldChg chg="modSp new mod">
        <pc:chgData name="Melani Moreno" userId="25b805063f435695" providerId="LiveId" clId="{44131267-3E5E-4BCA-B068-8DD46A2F3AEB}" dt="2023-08-07T15:07:35.836" v="1504" actId="20577"/>
        <pc:sldMkLst>
          <pc:docMk/>
          <pc:sldMk cId="3503431791" sldId="317"/>
        </pc:sldMkLst>
        <pc:spChg chg="mod">
          <ac:chgData name="Melani Moreno" userId="25b805063f435695" providerId="LiveId" clId="{44131267-3E5E-4BCA-B068-8DD46A2F3AEB}" dt="2023-08-07T15:07:35.836" v="1504" actId="20577"/>
          <ac:spMkLst>
            <pc:docMk/>
            <pc:sldMk cId="3503431791" sldId="317"/>
            <ac:spMk id="2" creationId="{D670ECF8-B81E-D109-BDA8-272EB39ABFE9}"/>
          </ac:spMkLst>
        </pc:spChg>
      </pc:sldChg>
      <pc:sldChg chg="modSp new mod">
        <pc:chgData name="Melani Moreno" userId="25b805063f435695" providerId="LiveId" clId="{44131267-3E5E-4BCA-B068-8DD46A2F3AEB}" dt="2023-08-07T14:55:52.730" v="1471" actId="20577"/>
        <pc:sldMkLst>
          <pc:docMk/>
          <pc:sldMk cId="2489259552" sldId="318"/>
        </pc:sldMkLst>
        <pc:spChg chg="mod">
          <ac:chgData name="Melani Moreno" userId="25b805063f435695" providerId="LiveId" clId="{44131267-3E5E-4BCA-B068-8DD46A2F3AEB}" dt="2023-08-07T14:55:52.730" v="1471" actId="20577"/>
          <ac:spMkLst>
            <pc:docMk/>
            <pc:sldMk cId="2489259552" sldId="318"/>
            <ac:spMk id="2" creationId="{3FE2BE4E-44AA-A012-8F92-77CBE154E929}"/>
          </ac:spMkLst>
        </pc:spChg>
      </pc:sldChg>
    </pc:docChg>
  </pc:docChgLst>
  <pc:docChgLst>
    <pc:chgData name="Melani Moreno" userId="25b805063f435695" providerId="Windows Live" clId="Web-{CB0DA11D-1443-48BD-9AEA-FF72F48EA837}"/>
    <pc:docChg chg="addSld delSld modSld">
      <pc:chgData name="Melani Moreno" userId="25b805063f435695" providerId="Windows Live" clId="Web-{CB0DA11D-1443-48BD-9AEA-FF72F48EA837}" dt="2023-08-04T21:10:41.637" v="12" actId="1076"/>
      <pc:docMkLst>
        <pc:docMk/>
      </pc:docMkLst>
      <pc:sldChg chg="addSp delSp modSp">
        <pc:chgData name="Melani Moreno" userId="25b805063f435695" providerId="Windows Live" clId="Web-{CB0DA11D-1443-48BD-9AEA-FF72F48EA837}" dt="2023-08-04T21:10:34.606" v="10" actId="1076"/>
        <pc:sldMkLst>
          <pc:docMk/>
          <pc:sldMk cId="268993997" sldId="272"/>
        </pc:sldMkLst>
        <pc:picChg chg="add del mod">
          <ac:chgData name="Melani Moreno" userId="25b805063f435695" providerId="Windows Live" clId="Web-{CB0DA11D-1443-48BD-9AEA-FF72F48EA837}" dt="2023-08-04T21:10:04.730" v="3"/>
          <ac:picMkLst>
            <pc:docMk/>
            <pc:sldMk cId="268993997" sldId="272"/>
            <ac:picMk id="2" creationId="{5B4E0A01-85AF-8204-5A9C-DD7E032A1048}"/>
          </ac:picMkLst>
        </pc:picChg>
        <pc:picChg chg="add mod">
          <ac:chgData name="Melani Moreno" userId="25b805063f435695" providerId="Windows Live" clId="Web-{CB0DA11D-1443-48BD-9AEA-FF72F48EA837}" dt="2023-08-04T21:10:34.606" v="10" actId="1076"/>
          <ac:picMkLst>
            <pc:docMk/>
            <pc:sldMk cId="268993997" sldId="272"/>
            <ac:picMk id="3" creationId="{5176DFD3-5B9E-C1E7-9338-8653229EBA7B}"/>
          </ac:picMkLst>
        </pc:picChg>
        <pc:picChg chg="del">
          <ac:chgData name="Melani Moreno" userId="25b805063f435695" providerId="Windows Live" clId="Web-{CB0DA11D-1443-48BD-9AEA-FF72F48EA837}" dt="2023-08-04T21:09:47.683" v="0"/>
          <ac:picMkLst>
            <pc:docMk/>
            <pc:sldMk cId="268993997" sldId="272"/>
            <ac:picMk id="1026" creationId="{00000000-0000-0000-0000-000000000000}"/>
          </ac:picMkLst>
        </pc:picChg>
      </pc:sldChg>
      <pc:sldChg chg="addSp delSp modSp">
        <pc:chgData name="Melani Moreno" userId="25b805063f435695" providerId="Windows Live" clId="Web-{CB0DA11D-1443-48BD-9AEA-FF72F48EA837}" dt="2023-08-04T21:10:41.637" v="12" actId="1076"/>
        <pc:sldMkLst>
          <pc:docMk/>
          <pc:sldMk cId="3322531581" sldId="279"/>
        </pc:sldMkLst>
        <pc:picChg chg="add mod">
          <ac:chgData name="Melani Moreno" userId="25b805063f435695" providerId="Windows Live" clId="Web-{CB0DA11D-1443-48BD-9AEA-FF72F48EA837}" dt="2023-08-04T21:10:41.637" v="12" actId="1076"/>
          <ac:picMkLst>
            <pc:docMk/>
            <pc:sldMk cId="3322531581" sldId="279"/>
            <ac:picMk id="3" creationId="{F75C14BF-5A4B-95E2-AA29-DB4B1D5655F5}"/>
          </ac:picMkLst>
        </pc:picChg>
        <pc:picChg chg="del">
          <ac:chgData name="Melani Moreno" userId="25b805063f435695" providerId="Windows Live" clId="Web-{CB0DA11D-1443-48BD-9AEA-FF72F48EA837}" dt="2023-08-04T21:09:52.683" v="1"/>
          <ac:picMkLst>
            <pc:docMk/>
            <pc:sldMk cId="3322531581" sldId="279"/>
            <ac:picMk id="1026" creationId="{00000000-0000-0000-0000-000000000000}"/>
          </ac:picMkLst>
        </pc:picChg>
      </pc:sldChg>
      <pc:sldChg chg="new del">
        <pc:chgData name="Melani Moreno" userId="25b805063f435695" providerId="Windows Live" clId="Web-{CB0DA11D-1443-48BD-9AEA-FF72F48EA837}" dt="2023-08-04T21:10:09.684" v="5"/>
        <pc:sldMkLst>
          <pc:docMk/>
          <pc:sldMk cId="3216472682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0B952-04C7-4762-8C34-DB336A58D7A0}" type="datetimeFigureOut">
              <a:rPr lang="es-US" smtClean="0"/>
              <a:t>8/7/2023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EC44A-E3FD-4042-B161-4AD73DBAA577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8759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f8a2b190_0_33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f8a2b190_0_33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46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1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4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70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/>
          <p:nvPr/>
        </p:nvSpPr>
        <p:spPr>
          <a:xfrm rot="10800000" flipH="1">
            <a:off x="-4212799" y="1291933"/>
            <a:ext cx="8381100" cy="11174800"/>
          </a:xfrm>
          <a:prstGeom prst="pie">
            <a:avLst>
              <a:gd name="adj1" fmla="val 0"/>
              <a:gd name="adj2" fmla="val 5400183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4" name="Google Shape;314;p21"/>
          <p:cNvSpPr/>
          <p:nvPr/>
        </p:nvSpPr>
        <p:spPr>
          <a:xfrm>
            <a:off x="6539325" y="1453200"/>
            <a:ext cx="1274700" cy="16996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15" name="Google Shape;315;p21"/>
          <p:cNvGrpSpPr/>
          <p:nvPr/>
        </p:nvGrpSpPr>
        <p:grpSpPr>
          <a:xfrm>
            <a:off x="232700" y="14"/>
            <a:ext cx="8863900" cy="6062468"/>
            <a:chOff x="218550" y="10"/>
            <a:chExt cx="8863900" cy="4546851"/>
          </a:xfrm>
        </p:grpSpPr>
        <p:sp>
          <p:nvSpPr>
            <p:cNvPr id="316" name="Google Shape;316;p21"/>
            <p:cNvSpPr/>
            <p:nvPr/>
          </p:nvSpPr>
          <p:spPr>
            <a:xfrm rot="-1579436">
              <a:off x="254831" y="50957"/>
              <a:ext cx="255048" cy="108406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21"/>
            <p:cNvSpPr/>
            <p:nvPr/>
          </p:nvSpPr>
          <p:spPr>
            <a:xfrm rot="-2700000">
              <a:off x="8674307" y="2226850"/>
              <a:ext cx="74246" cy="298258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218550" y="2778925"/>
              <a:ext cx="100200" cy="1083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8982250" y="548175"/>
              <a:ext cx="100200" cy="1083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21"/>
            <p:cNvSpPr/>
            <p:nvPr/>
          </p:nvSpPr>
          <p:spPr>
            <a:xfrm rot="5096493">
              <a:off x="3258447" y="178768"/>
              <a:ext cx="125890" cy="108426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21"/>
            <p:cNvSpPr/>
            <p:nvPr/>
          </p:nvSpPr>
          <p:spPr>
            <a:xfrm rot="5096493">
              <a:off x="8720622" y="3775743"/>
              <a:ext cx="125890" cy="108426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21"/>
            <p:cNvSpPr/>
            <p:nvPr/>
          </p:nvSpPr>
          <p:spPr>
            <a:xfrm rot="-1579436">
              <a:off x="397119" y="4230127"/>
              <a:ext cx="255048" cy="274369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21"/>
            <p:cNvSpPr/>
            <p:nvPr/>
          </p:nvSpPr>
          <p:spPr>
            <a:xfrm rot="-2700000">
              <a:off x="1456407" y="722675"/>
              <a:ext cx="74246" cy="298258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7297775" y="765600"/>
              <a:ext cx="350100" cy="3501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5" name="Google Shape;325;p21"/>
          <p:cNvSpPr txBox="1">
            <a:spLocks noGrp="1"/>
          </p:cNvSpPr>
          <p:nvPr>
            <p:ph type="body" idx="1"/>
          </p:nvPr>
        </p:nvSpPr>
        <p:spPr>
          <a:xfrm>
            <a:off x="713850" y="1752700"/>
            <a:ext cx="6789300" cy="3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25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xfrm>
            <a:off x="713850" y="593367"/>
            <a:ext cx="67893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70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61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45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36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2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39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71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18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67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A4351-508B-4639-8DA0-E13B240C758F}" type="datetimeFigureOut">
              <a:rPr lang="es-ES" smtClean="0"/>
              <a:pPr/>
              <a:t>07/08/2023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CBC37-CC2F-47A2-A00E-5E0670B7D72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0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ordwall.net/es/resource/21395109/french/la-famille-arbre-g%c3%a9n%c3%a9alogique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audio" Target="../media/audio2.wav"/><Relationship Id="rId7" Type="http://schemas.openxmlformats.org/officeDocument/2006/relationships/image" Target="../media/image6.jpg"/><Relationship Id="rId12" Type="http://schemas.microsoft.com/office/2007/relationships/hdphoto" Target="../media/hdphoto4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audio" Target="../media/audio4.wav"/><Relationship Id="rId10" Type="http://schemas.microsoft.com/office/2007/relationships/hdphoto" Target="../media/hdphoto3.wdp"/><Relationship Id="rId4" Type="http://schemas.openxmlformats.org/officeDocument/2006/relationships/audio" Target="../media/audio3.wav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.png"/><Relationship Id="rId3" Type="http://schemas.openxmlformats.org/officeDocument/2006/relationships/audio" Target="../media/audio6.wav"/><Relationship Id="rId7" Type="http://schemas.openxmlformats.org/officeDocument/2006/relationships/image" Target="../media/image11.png"/><Relationship Id="rId12" Type="http://schemas.microsoft.com/office/2007/relationships/hdphoto" Target="../media/hdphoto7.wdp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microsoft.com/office/2007/relationships/hdphoto" Target="../media/hdphoto6.wdp"/><Relationship Id="rId4" Type="http://schemas.openxmlformats.org/officeDocument/2006/relationships/audio" Target="../media/audio7.wav"/><Relationship Id="rId9" Type="http://schemas.openxmlformats.org/officeDocument/2006/relationships/image" Target="../media/image12.pn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ordwall.net/play/2932/159/6382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microsoft.com/office/2007/relationships/hdphoto" Target="../media/hdphoto9.wdp"/><Relationship Id="rId9" Type="http://schemas.microsoft.com/office/2007/relationships/hdphoto" Target="../media/hdphoto10.wdp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3DD19-CB08-325B-735A-C440B1C5F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32856"/>
            <a:ext cx="8229600" cy="1143000"/>
          </a:xfrm>
        </p:spPr>
        <p:txBody>
          <a:bodyPr/>
          <a:lstStyle/>
          <a:p>
            <a:r>
              <a:rPr lang="es-419" dirty="0"/>
              <a:t>Inglés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677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5175504" y="4278270"/>
            <a:ext cx="3560200" cy="1593061"/>
          </a:xfrm>
        </p:spPr>
        <p:txBody>
          <a:bodyPr/>
          <a:lstStyle/>
          <a:p>
            <a:pPr marL="158750" indent="0">
              <a:buNone/>
            </a:pPr>
            <a:r>
              <a:rPr lang="fr-FR" altLang="es-MX" sz="1800" b="1" dirty="0">
                <a:solidFill>
                  <a:srgbClr val="0070C0"/>
                </a:solidFill>
              </a:rPr>
              <a:t>Il</a:t>
            </a:r>
            <a:r>
              <a:rPr lang="fr-FR" altLang="es-MX" sz="1800" b="1" dirty="0"/>
              <a:t> est </a:t>
            </a:r>
            <a:r>
              <a:rPr lang="fr-FR" altLang="es-MX" sz="1800" b="1" dirty="0">
                <a:solidFill>
                  <a:srgbClr val="0070C0"/>
                </a:solidFill>
              </a:rPr>
              <a:t>mon</a:t>
            </a:r>
            <a:r>
              <a:rPr lang="fr-FR" altLang="es-MX" sz="1800" b="1" dirty="0"/>
              <a:t>…   (masculin)</a:t>
            </a:r>
            <a:br>
              <a:rPr lang="fr-FR" altLang="es-MX" sz="1800" b="1" dirty="0"/>
            </a:br>
            <a:r>
              <a:rPr lang="fr-FR" altLang="es-MX" sz="1800" b="1" dirty="0"/>
              <a:t>               </a:t>
            </a:r>
            <a:br>
              <a:rPr lang="fr-FR" altLang="es-MX" sz="1800" b="1" dirty="0"/>
            </a:br>
            <a:r>
              <a:rPr lang="fr-FR" altLang="es-MX" sz="1800" b="1" dirty="0">
                <a:solidFill>
                  <a:srgbClr val="FF0000"/>
                </a:solidFill>
              </a:rPr>
              <a:t>Elle</a:t>
            </a:r>
            <a:r>
              <a:rPr lang="fr-FR" altLang="es-MX" sz="1800" b="1" dirty="0"/>
              <a:t> est </a:t>
            </a:r>
            <a:r>
              <a:rPr lang="fr-FR" altLang="es-MX" sz="1800" b="1" dirty="0">
                <a:solidFill>
                  <a:srgbClr val="FF0000"/>
                </a:solidFill>
              </a:rPr>
              <a:t>ma</a:t>
            </a:r>
            <a:r>
              <a:rPr lang="fr-FR" altLang="es-MX" sz="1800" b="1" dirty="0"/>
              <a:t>… (féminin)</a:t>
            </a:r>
          </a:p>
          <a:p>
            <a:pPr marL="158750" indent="0">
              <a:buNone/>
            </a:pPr>
            <a:endParaRPr lang="fr-FR" sz="1800" b="1" dirty="0"/>
          </a:p>
          <a:p>
            <a:pPr marL="158750" indent="0">
              <a:buNone/>
            </a:pPr>
            <a:r>
              <a:rPr lang="fr-FR" sz="1800" b="1" dirty="0">
                <a:solidFill>
                  <a:srgbClr val="00B050"/>
                </a:solidFill>
              </a:rPr>
              <a:t>Ce</a:t>
            </a:r>
            <a:r>
              <a:rPr lang="fr-FR" sz="1800" b="1" dirty="0"/>
              <a:t> sont </a:t>
            </a:r>
            <a:r>
              <a:rPr lang="fr-FR" sz="1800" b="1" dirty="0">
                <a:solidFill>
                  <a:srgbClr val="00B050"/>
                </a:solidFill>
              </a:rPr>
              <a:t>mes</a:t>
            </a:r>
            <a:r>
              <a:rPr lang="fr-FR" sz="1800" b="1" dirty="0"/>
              <a:t>…</a:t>
            </a:r>
            <a:r>
              <a:rPr lang="fr-FR" altLang="es-MX" sz="1800" b="1" dirty="0"/>
              <a:t>(masculin/féminin)</a:t>
            </a:r>
            <a:br>
              <a:rPr lang="fr-FR" altLang="es-MX" sz="1800" b="1" dirty="0"/>
            </a:br>
            <a:endParaRPr lang="es-MX" sz="1800" b="1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364582" y="700319"/>
            <a:ext cx="3621844" cy="572700"/>
          </a:xfrm>
        </p:spPr>
        <p:txBody>
          <a:bodyPr/>
          <a:lstStyle/>
          <a:p>
            <a:r>
              <a:rPr lang="es-MX" dirty="0" err="1"/>
              <a:t>Présente</a:t>
            </a:r>
            <a:r>
              <a:rPr lang="es-MX" dirty="0"/>
              <a:t> </a:t>
            </a:r>
            <a:r>
              <a:rPr lang="es-MX" dirty="0" err="1"/>
              <a:t>ta</a:t>
            </a:r>
            <a:r>
              <a:rPr lang="es-MX" dirty="0"/>
              <a:t> </a:t>
            </a:r>
            <a:r>
              <a:rPr lang="es-MX" dirty="0" err="1"/>
              <a:t>famille</a:t>
            </a:r>
            <a:endParaRPr lang="es-MX" dirty="0"/>
          </a:p>
        </p:txBody>
      </p:sp>
      <p:sp>
        <p:nvSpPr>
          <p:cNvPr id="4" name="Marcador de texto 1"/>
          <p:cNvSpPr txBox="1">
            <a:spLocks/>
          </p:cNvSpPr>
          <p:nvPr/>
        </p:nvSpPr>
        <p:spPr>
          <a:xfrm>
            <a:off x="171992" y="1997699"/>
            <a:ext cx="4972691" cy="159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Semi Condensed"/>
              <a:buAutoNum type="arabicPeriod"/>
              <a:defRPr sz="125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58750" indent="0">
              <a:buNone/>
            </a:pPr>
            <a:r>
              <a:rPr lang="fr-FR" altLang="es-MX" sz="1800" b="1" dirty="0">
                <a:solidFill>
                  <a:srgbClr val="0070C0"/>
                </a:solidFill>
              </a:rPr>
              <a:t>Alberto</a:t>
            </a:r>
            <a:r>
              <a:rPr lang="fr-FR" altLang="es-MX" sz="1800" b="1" dirty="0"/>
              <a:t> est </a:t>
            </a:r>
            <a:r>
              <a:rPr lang="fr-FR" altLang="es-MX" sz="1800" b="1" dirty="0">
                <a:solidFill>
                  <a:srgbClr val="0070C0"/>
                </a:solidFill>
              </a:rPr>
              <a:t>mon</a:t>
            </a:r>
            <a:r>
              <a:rPr lang="fr-FR" altLang="es-MX" sz="1800" b="1" dirty="0"/>
              <a:t>…   (masculin)</a:t>
            </a:r>
            <a:br>
              <a:rPr lang="fr-FR" altLang="es-MX" sz="1800" b="1" dirty="0"/>
            </a:br>
            <a:r>
              <a:rPr lang="fr-FR" altLang="es-MX" sz="1800" b="1" dirty="0"/>
              <a:t>               </a:t>
            </a:r>
            <a:br>
              <a:rPr lang="fr-FR" altLang="es-MX" sz="1800" b="1" dirty="0"/>
            </a:br>
            <a:r>
              <a:rPr lang="fr-FR" altLang="es-MX" sz="1800" b="1" dirty="0">
                <a:solidFill>
                  <a:srgbClr val="FF0000"/>
                </a:solidFill>
              </a:rPr>
              <a:t>Maria</a:t>
            </a:r>
            <a:r>
              <a:rPr lang="fr-FR" altLang="es-MX" sz="1800" b="1" dirty="0"/>
              <a:t> est </a:t>
            </a:r>
            <a:r>
              <a:rPr lang="fr-FR" altLang="es-MX" sz="1800" b="1" dirty="0">
                <a:solidFill>
                  <a:srgbClr val="FF0000"/>
                </a:solidFill>
              </a:rPr>
              <a:t>ma</a:t>
            </a:r>
            <a:r>
              <a:rPr lang="fr-FR" altLang="es-MX" sz="1800" b="1" dirty="0"/>
              <a:t>… (féminin)</a:t>
            </a:r>
          </a:p>
          <a:p>
            <a:pPr marL="158750" indent="0">
              <a:buNone/>
            </a:pPr>
            <a:endParaRPr lang="fr-FR" sz="1800" b="1" dirty="0"/>
          </a:p>
          <a:p>
            <a:pPr marL="158750" indent="0">
              <a:buNone/>
            </a:pPr>
            <a:r>
              <a:rPr lang="fr-FR" sz="1800" b="1" dirty="0">
                <a:solidFill>
                  <a:srgbClr val="00B050"/>
                </a:solidFill>
              </a:rPr>
              <a:t>Alicia et Pedro ce</a:t>
            </a:r>
            <a:r>
              <a:rPr lang="fr-FR" sz="1800" b="1" dirty="0"/>
              <a:t> sont </a:t>
            </a:r>
            <a:r>
              <a:rPr lang="fr-FR" sz="1800" b="1" dirty="0">
                <a:solidFill>
                  <a:srgbClr val="00B050"/>
                </a:solidFill>
              </a:rPr>
              <a:t>mes</a:t>
            </a:r>
            <a:r>
              <a:rPr lang="fr-FR" sz="1800" b="1" dirty="0"/>
              <a:t>…</a:t>
            </a:r>
            <a:r>
              <a:rPr lang="fr-FR" altLang="es-MX" sz="1800" b="1" dirty="0"/>
              <a:t>(masculin/féminin)</a:t>
            </a:r>
            <a:br>
              <a:rPr lang="fr-FR" altLang="es-MX" sz="1800" b="1" dirty="0"/>
            </a:br>
            <a:endParaRPr lang="es-MX" sz="1800" b="1" dirty="0"/>
          </a:p>
        </p:txBody>
      </p:sp>
    </p:spTree>
    <p:extLst>
      <p:ext uri="{BB962C8B-B14F-4D97-AF65-F5344CB8AC3E}">
        <p14:creationId xmlns:p14="http://schemas.microsoft.com/office/powerpoint/2010/main" val="3585054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0ECF8-B81E-D109-BDA8-272EB39A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26406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3200" dirty="0"/>
              <a:t>Tarea</a:t>
            </a:r>
            <a:br>
              <a:rPr lang="es-ES" sz="3200" dirty="0"/>
            </a:br>
            <a:br>
              <a:rPr lang="es-ES" sz="3200" dirty="0"/>
            </a:br>
            <a:r>
              <a:rPr lang="es-ES" sz="3200" dirty="0"/>
              <a:t>Martes: </a:t>
            </a:r>
            <a:r>
              <a:rPr lang="es-ES" sz="3200" dirty="0">
                <a:hlinkClick r:id="rId2"/>
              </a:rPr>
              <a:t>https://wordwall.net/es/resource/21395109/french/la-famille-arbre-g%c3%a9n%c3%a9alogique</a:t>
            </a:r>
            <a:r>
              <a:rPr lang="es-ES" sz="3200" dirty="0"/>
              <a:t> </a:t>
            </a:r>
            <a:br>
              <a:rPr lang="es-ES" sz="3200"/>
            </a:br>
            <a:r>
              <a:rPr lang="es-ES" sz="3200"/>
              <a:t>Jueves: </a:t>
            </a:r>
            <a:br>
              <a:rPr lang="es-ES" sz="3200" dirty="0"/>
            </a:br>
            <a:r>
              <a:rPr lang="es-ES" sz="3200" dirty="0"/>
              <a:t>realizar un árbol genealógico , colocar el nombre del miembro de la familia y el parentesco en francés</a:t>
            </a:r>
            <a:br>
              <a:rPr lang="es-ES" sz="3200" dirty="0"/>
            </a:br>
            <a:endParaRPr lang="es-EC" sz="3200" dirty="0"/>
          </a:p>
        </p:txBody>
      </p:sp>
    </p:spTree>
    <p:extLst>
      <p:ext uri="{BB962C8B-B14F-4D97-AF65-F5344CB8AC3E}">
        <p14:creationId xmlns:p14="http://schemas.microsoft.com/office/powerpoint/2010/main" val="350343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98" y="116632"/>
            <a:ext cx="1325981" cy="1340768"/>
          </a:xfrm>
          <a:prstGeom prst="rect">
            <a:avLst/>
          </a:prstGeom>
        </p:spPr>
      </p:pic>
      <p:grpSp>
        <p:nvGrpSpPr>
          <p:cNvPr id="9" name="8 Grupo"/>
          <p:cNvGrpSpPr/>
          <p:nvPr/>
        </p:nvGrpSpPr>
        <p:grpSpPr>
          <a:xfrm>
            <a:off x="3347864" y="681703"/>
            <a:ext cx="5658222" cy="2609715"/>
            <a:chOff x="3203934" y="3858137"/>
            <a:chExt cx="5763923" cy="2609715"/>
          </a:xfrm>
        </p:grpSpPr>
        <p:sp>
          <p:nvSpPr>
            <p:cNvPr id="8" name="7 CuadroTexto"/>
            <p:cNvSpPr txBox="1"/>
            <p:nvPr/>
          </p:nvSpPr>
          <p:spPr>
            <a:xfrm>
              <a:off x="3203934" y="5157191"/>
              <a:ext cx="5763923" cy="1310661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s-ES_tradnl" sz="9600" b="1" dirty="0" err="1">
                  <a:solidFill>
                    <a:schemeClr val="accent3">
                      <a:lumMod val="75000"/>
                    </a:schemeClr>
                  </a:solidFill>
                  <a:latin typeface="Aharoni" pitchFamily="2" charset="-79"/>
                  <a:cs typeface="Aharoni" pitchFamily="2" charset="-79"/>
                </a:rPr>
                <a:t>animals</a:t>
              </a:r>
              <a:endParaRPr lang="es-ES" sz="9600" b="1" dirty="0">
                <a:solidFill>
                  <a:schemeClr val="accent3">
                    <a:lumMod val="75000"/>
                  </a:schemeClr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4304232" y="3858137"/>
              <a:ext cx="26288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0" b="1" dirty="0" err="1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farm</a:t>
              </a:r>
              <a:endParaRPr lang="es-ES" sz="80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11" name="Picture 2" descr="http://2.bp.blogspot.com/-U4wkaxsckJ4/T8r3docWvcI/AAAAAAAADdw/0CQ13JvoE4Q/s1600/Funny+Farm+Animals+Wallpapers+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667" b="83417" l="4750" r="44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9" t="19531" r="56197" b="18310"/>
          <a:stretch/>
        </p:blipFill>
        <p:spPr bwMode="auto">
          <a:xfrm>
            <a:off x="107504" y="1902397"/>
            <a:ext cx="3554569" cy="4262907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imgdiscover.ru/i/1/z0db932f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625" b="90000" l="21094" r="67031">
                        <a14:foregroundMark x1="40547" y1="36458" x2="37578" y2="39063"/>
                        <a14:foregroundMark x1="26641" y1="44583" x2="28438" y2="50000"/>
                        <a14:foregroundMark x1="39609" y1="40938" x2="40391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3" t="11799" r="34930" b="10643"/>
          <a:stretch/>
        </p:blipFill>
        <p:spPr bwMode="auto">
          <a:xfrm>
            <a:off x="3743974" y="3742128"/>
            <a:ext cx="1794585" cy="26300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3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755576" y="332656"/>
            <a:ext cx="2304256" cy="109831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s-ES_tradnl" sz="5400" b="1" dirty="0" err="1"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frog</a:t>
            </a:r>
            <a:endParaRPr lang="es-ES" sz="5400" b="1" dirty="0"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5" y="1196752"/>
            <a:ext cx="2703858" cy="1800200"/>
          </a:xfrm>
          <a:prstGeom prst="rect">
            <a:avLst/>
          </a:prstGeom>
        </p:spPr>
      </p:pic>
      <p:sp>
        <p:nvSpPr>
          <p:cNvPr id="3" name="7 CuadroTexto">
            <a:extLst>
              <a:ext uri="{FF2B5EF4-FFF2-40B4-BE49-F238E27FC236}">
                <a16:creationId xmlns:a16="http://schemas.microsoft.com/office/drawing/2014/main" id="{A3A72CC8-CC1F-80A1-FCB7-AF42D59FB93B}"/>
              </a:ext>
            </a:extLst>
          </p:cNvPr>
          <p:cNvSpPr txBox="1"/>
          <p:nvPr/>
        </p:nvSpPr>
        <p:spPr>
          <a:xfrm>
            <a:off x="3635896" y="188640"/>
            <a:ext cx="1872208" cy="109831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s-ES_tradnl" sz="4800" b="1" dirty="0" err="1"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lizard</a:t>
            </a:r>
            <a:endParaRPr lang="es-ES" sz="4800" b="1" dirty="0"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EC5D62-F560-C7C0-232B-B9460BF4F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31" y="1608353"/>
            <a:ext cx="2160240" cy="1147627"/>
          </a:xfrm>
          <a:prstGeom prst="rect">
            <a:avLst/>
          </a:prstGeom>
        </p:spPr>
      </p:pic>
      <p:sp>
        <p:nvSpPr>
          <p:cNvPr id="5" name="7 CuadroTexto">
            <a:extLst>
              <a:ext uri="{FF2B5EF4-FFF2-40B4-BE49-F238E27FC236}">
                <a16:creationId xmlns:a16="http://schemas.microsoft.com/office/drawing/2014/main" id="{617D5068-8A21-709E-56A9-9E7073B6DC93}"/>
              </a:ext>
            </a:extLst>
          </p:cNvPr>
          <p:cNvSpPr txBox="1"/>
          <p:nvPr/>
        </p:nvSpPr>
        <p:spPr>
          <a:xfrm>
            <a:off x="6339235" y="83267"/>
            <a:ext cx="2520280" cy="134770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spider</a:t>
            </a:r>
            <a:endParaRPr lang="es-ES" sz="1600" b="1" dirty="0"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275375-CFE4-D17B-9887-9283AA217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30972"/>
            <a:ext cx="1864941" cy="1373840"/>
          </a:xfrm>
          <a:prstGeom prst="rect">
            <a:avLst/>
          </a:prstGeom>
        </p:spPr>
      </p:pic>
      <p:pic>
        <p:nvPicPr>
          <p:cNvPr id="7" name="Picture 2" descr="http://imgdiscover.ru/i/1/z0db932f7.jpg">
            <a:extLst>
              <a:ext uri="{FF2B5EF4-FFF2-40B4-BE49-F238E27FC236}">
                <a16:creationId xmlns:a16="http://schemas.microsoft.com/office/drawing/2014/main" id="{2008A70E-D92A-9691-553A-2AC302C1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625" b="90000" l="21094" r="67031">
                        <a14:foregroundMark x1="40547" y1="36458" x2="37578" y2="39063"/>
                        <a14:foregroundMark x1="26641" y1="44583" x2="28438" y2="50000"/>
                        <a14:foregroundMark x1="39609" y1="40938" x2="40391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3" t="11799" r="34930" b="10643"/>
          <a:stretch/>
        </p:blipFill>
        <p:spPr bwMode="auto">
          <a:xfrm>
            <a:off x="736729" y="3802899"/>
            <a:ext cx="1836209" cy="2691101"/>
          </a:xfrm>
          <a:prstGeom prst="rect">
            <a:avLst/>
          </a:prstGeom>
          <a:noFill/>
          <a:effectLst>
            <a:glow rad="101600">
              <a:schemeClr val="accent3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7 CuadroTexto">
            <a:extLst>
              <a:ext uri="{FF2B5EF4-FFF2-40B4-BE49-F238E27FC236}">
                <a16:creationId xmlns:a16="http://schemas.microsoft.com/office/drawing/2014/main" id="{24C3B988-6645-77E5-82C7-88A2070C0234}"/>
              </a:ext>
            </a:extLst>
          </p:cNvPr>
          <p:cNvSpPr txBox="1"/>
          <p:nvPr/>
        </p:nvSpPr>
        <p:spPr>
          <a:xfrm>
            <a:off x="555775" y="2789871"/>
            <a:ext cx="2304256" cy="887943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s-ES_tradnl" sz="6000" b="1" dirty="0" err="1"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duck</a:t>
            </a:r>
            <a:endParaRPr lang="es-ES" sz="6000" b="1" dirty="0"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0" name="Picture 2" descr="http://1.bp.blogspot.com/-pIRF1I10Zhs/TyKNAaGoaBI/AAAAAAAABnk/eh8NaV05iiA/s1600/funny_animals_0.jpg">
            <a:extLst>
              <a:ext uri="{FF2B5EF4-FFF2-40B4-BE49-F238E27FC236}">
                <a16:creationId xmlns:a16="http://schemas.microsoft.com/office/drawing/2014/main" id="{77C51149-616C-0CC2-0744-B6409104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917" l="1938" r="99500">
                        <a14:foregroundMark x1="1938" y1="2250" x2="28125" y2="22333"/>
                        <a14:backgroundMark x1="29938" y1="4750" x2="15000" y2="1167"/>
                        <a14:backgroundMark x1="43188" y1="1333" x2="37125" y2="1167"/>
                        <a14:backgroundMark x1="65125" y1="1750" x2="98375" y2="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539" y="4154029"/>
            <a:ext cx="2651785" cy="1988839"/>
          </a:xfrm>
          <a:prstGeom prst="rect">
            <a:avLst/>
          </a:prstGeom>
          <a:noFill/>
          <a:effectLst>
            <a:glow rad="101600">
              <a:schemeClr val="accent3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7 CuadroTexto">
            <a:extLst>
              <a:ext uri="{FF2B5EF4-FFF2-40B4-BE49-F238E27FC236}">
                <a16:creationId xmlns:a16="http://schemas.microsoft.com/office/drawing/2014/main" id="{2B3E05D4-2F7F-9B6B-4328-404F218D36FB}"/>
              </a:ext>
            </a:extLst>
          </p:cNvPr>
          <p:cNvSpPr txBox="1"/>
          <p:nvPr/>
        </p:nvSpPr>
        <p:spPr>
          <a:xfrm>
            <a:off x="3458915" y="2816398"/>
            <a:ext cx="2304256" cy="74228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s-ES_tradnl" sz="6000" b="1" dirty="0" err="1"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goat</a:t>
            </a:r>
            <a:endParaRPr lang="es-ES" sz="6000" b="1" dirty="0"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8FEC8711-1284-F42D-4A11-0D1E9D7E5D38}"/>
              </a:ext>
            </a:extLst>
          </p:cNvPr>
          <p:cNvSpPr txBox="1"/>
          <p:nvPr/>
        </p:nvSpPr>
        <p:spPr>
          <a:xfrm>
            <a:off x="6660232" y="2924945"/>
            <a:ext cx="2304255" cy="50405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s-ES_tradnl" sz="6600" b="1" dirty="0" err="1"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cow</a:t>
            </a:r>
            <a:endParaRPr lang="es-ES" sz="6600" b="1" dirty="0"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CE65252-E532-F42C-910D-E15B6D201FE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24" y="4348427"/>
            <a:ext cx="3240385" cy="16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AC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OR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OR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AT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B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B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187624" y="364487"/>
            <a:ext cx="1800200" cy="544234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s-ES_tradnl" sz="4400" b="1" dirty="0" err="1"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sheep</a:t>
            </a:r>
            <a:endParaRPr lang="es-ES" sz="4400" b="1" dirty="0"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5" name="Picture 2" descr="http://2.bp.blogspot.com/-U4wkaxsckJ4/T8r3docWvcI/AAAAAAAADdw/0CQ13JvoE4Q/s1600/Funny+Farm+Animals+Wallpapers+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67" b="83417" l="4750" r="44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9" t="19531" r="56197" b="18310"/>
          <a:stretch/>
        </p:blipFill>
        <p:spPr bwMode="auto">
          <a:xfrm>
            <a:off x="1043608" y="1052736"/>
            <a:ext cx="1872208" cy="2245293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crossfitfenrir.com/wp-content/uploads/2012/01/A-funny-looking-rooster-chicken.jpeg">
            <a:extLst>
              <a:ext uri="{FF2B5EF4-FFF2-40B4-BE49-F238E27FC236}">
                <a16:creationId xmlns:a16="http://schemas.microsoft.com/office/drawing/2014/main" id="{5800D756-32DA-EE1B-DD9D-9B4015B05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21348" r="78427">
                        <a14:foregroundMark x1="55506" y1="55342" x2="47640" y2="56438"/>
                        <a14:foregroundMark x1="58876" y1="75616" x2="59775" y2="96438"/>
                        <a14:foregroundMark x1="65843" y1="86301" x2="69888" y2="96986"/>
                        <a14:foregroundMark x1="68539" y1="78904" x2="70337" y2="84384"/>
                        <a14:foregroundMark x1="66517" y1="69315" x2="68764" y2="77808"/>
                        <a14:foregroundMark x1="62921" y1="45753" x2="65843" y2="61918"/>
                        <a14:foregroundMark x1="52584" y1="26301" x2="64494" y2="44384"/>
                        <a14:foregroundMark x1="64270" y1="47397" x2="64270" y2="50959"/>
                        <a14:foregroundMark x1="31910" y1="44932" x2="33034" y2="49863"/>
                        <a14:foregroundMark x1="34607" y1="44384" x2="35056" y2="46301"/>
                        <a14:foregroundMark x1="68764" y1="87671" x2="71685" y2="97534"/>
                        <a14:backgroundMark x1="26517" y1="5753" x2="33034" y2="6849"/>
                        <a14:backgroundMark x1="45169" y1="4658" x2="71910" y2="8767"/>
                        <a14:backgroundMark x1="37978" y1="1370" x2="37978" y2="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68" r="21267"/>
          <a:stretch/>
        </p:blipFill>
        <p:spPr bwMode="auto">
          <a:xfrm>
            <a:off x="3445509" y="1051421"/>
            <a:ext cx="1380316" cy="1801515"/>
          </a:xfrm>
          <a:prstGeom prst="rect">
            <a:avLst/>
          </a:prstGeom>
          <a:noFill/>
          <a:effectLst>
            <a:glow rad="101600">
              <a:schemeClr val="accent3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7 CuadroTexto">
            <a:extLst>
              <a:ext uri="{FF2B5EF4-FFF2-40B4-BE49-F238E27FC236}">
                <a16:creationId xmlns:a16="http://schemas.microsoft.com/office/drawing/2014/main" id="{A0C8C75C-7BF1-D592-8D41-89E1B7ABCDC3}"/>
              </a:ext>
            </a:extLst>
          </p:cNvPr>
          <p:cNvSpPr txBox="1"/>
          <p:nvPr/>
        </p:nvSpPr>
        <p:spPr>
          <a:xfrm>
            <a:off x="2884605" y="2996305"/>
            <a:ext cx="2983539" cy="603448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AE" sz="3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cs typeface="Aharoni" pitchFamily="2" charset="-79"/>
              </a:rPr>
              <a:t>Chicken</a:t>
            </a:r>
          </a:p>
        </p:txBody>
      </p:sp>
      <p:sp>
        <p:nvSpPr>
          <p:cNvPr id="4" name="7 CuadroTexto">
            <a:extLst>
              <a:ext uri="{FF2B5EF4-FFF2-40B4-BE49-F238E27FC236}">
                <a16:creationId xmlns:a16="http://schemas.microsoft.com/office/drawing/2014/main" id="{29FA6DE2-A5C9-A29C-BC0D-0B8A347259B2}"/>
              </a:ext>
            </a:extLst>
          </p:cNvPr>
          <p:cNvSpPr txBox="1"/>
          <p:nvPr/>
        </p:nvSpPr>
        <p:spPr>
          <a:xfrm>
            <a:off x="3275856" y="364487"/>
            <a:ext cx="1440160" cy="328209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s-ES_tradnl" sz="24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HEN</a:t>
            </a:r>
            <a:endParaRPr lang="es-ES" sz="24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Picture 2" descr="http://3.bp.blogspot.com/-XqXfujlN5zE/T8r4Im1IadI/AAAAAAAADeY/HIoAoB3eZlc/s1600/Funny+Farm+Animals+Wallpapers+7.jpg">
            <a:extLst>
              <a:ext uri="{FF2B5EF4-FFF2-40B4-BE49-F238E27FC236}">
                <a16:creationId xmlns:a16="http://schemas.microsoft.com/office/drawing/2014/main" id="{9DF49454-AD61-5300-D00F-4A4467EEE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667" b="100000" l="36250" r="79000">
                        <a14:foregroundMark x1="47688" y1="8583" x2="50187" y2="13500"/>
                        <a14:foregroundMark x1="70500" y1="95417" x2="71500" y2="99333"/>
                        <a14:foregroundMark x1="69250" y1="92167" x2="68563" y2="97583"/>
                        <a14:foregroundMark x1="68438" y1="84917" x2="69125" y2="90333"/>
                        <a14:foregroundMark x1="71000" y1="84750" x2="70000" y2="89750"/>
                        <a14:foregroundMark x1="38563" y1="48583" x2="37000" y2="54167"/>
                        <a14:foregroundMark x1="37125" y1="56167" x2="37375" y2="57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79" t="6604" r="20885"/>
          <a:stretch/>
        </p:blipFill>
        <p:spPr bwMode="auto">
          <a:xfrm>
            <a:off x="6244952" y="1051421"/>
            <a:ext cx="2113824" cy="2293472"/>
          </a:xfrm>
          <a:prstGeom prst="rect">
            <a:avLst/>
          </a:prstGeom>
          <a:noFill/>
          <a:effectLst>
            <a:glow rad="101600">
              <a:schemeClr val="accent3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41C6084-FB31-3FF4-463F-2FD4A8A74CE3}"/>
              </a:ext>
            </a:extLst>
          </p:cNvPr>
          <p:cNvSpPr txBox="1"/>
          <p:nvPr/>
        </p:nvSpPr>
        <p:spPr>
          <a:xfrm>
            <a:off x="4726174" y="216837"/>
            <a:ext cx="4847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4000" b="1" dirty="0" err="1"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horse</a:t>
            </a:r>
            <a:endParaRPr lang="es-ES" sz="4000" b="1" dirty="0"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11" name="1 Grupo">
            <a:extLst>
              <a:ext uri="{FF2B5EF4-FFF2-40B4-BE49-F238E27FC236}">
                <a16:creationId xmlns:a16="http://schemas.microsoft.com/office/drawing/2014/main" id="{FEBF79D5-FDF8-1C6D-9786-E38AE5059B11}"/>
              </a:ext>
            </a:extLst>
          </p:cNvPr>
          <p:cNvGrpSpPr/>
          <p:nvPr/>
        </p:nvGrpSpPr>
        <p:grpSpPr>
          <a:xfrm>
            <a:off x="1224087" y="4760849"/>
            <a:ext cx="1625474" cy="1732664"/>
            <a:chOff x="-252536" y="856042"/>
            <a:chExt cx="6768752" cy="6001958"/>
          </a:xfrm>
          <a:effectLst>
            <a:glow rad="101600">
              <a:schemeClr val="accent3">
                <a:lumMod val="50000"/>
                <a:alpha val="60000"/>
              </a:schemeClr>
            </a:glow>
          </a:effectLst>
        </p:grpSpPr>
        <p:pic>
          <p:nvPicPr>
            <p:cNvPr id="12" name="Picture 6" descr="http://animalswallpaper.info/wp-content/uploads/2012/05/environmental-impact-disposal-waste-large-scale-pig-production.jpg">
              <a:extLst>
                <a:ext uri="{FF2B5EF4-FFF2-40B4-BE49-F238E27FC236}">
                  <a16:creationId xmlns:a16="http://schemas.microsoft.com/office/drawing/2014/main" id="{651DC56D-0664-AF84-FD56-645767DC1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6667" r="85359">
                          <a14:backgroundMark x1="28627" y1="13529" x2="30327" y2="14118"/>
                          <a14:backgroundMark x1="33203" y1="6471" x2="73725" y2="6863"/>
                          <a14:backgroundMark x1="44575" y1="96667" x2="50719" y2="96863"/>
                          <a14:backgroundMark x1="69412" y1="84706" x2="69412" y2="92157"/>
                          <a14:backgroundMark x1="69542" y1="80196" x2="69542" y2="815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5" r="14252"/>
            <a:stretch/>
          </p:blipFill>
          <p:spPr bwMode="auto">
            <a:xfrm>
              <a:off x="-252536" y="856042"/>
              <a:ext cx="6768752" cy="6001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csimg.mercamania.es/srv/ES/000064144631/T/340x340/C/FFFFFF/url/sombrero-fieltro-azul-con.jpg">
              <a:extLst>
                <a:ext uri="{FF2B5EF4-FFF2-40B4-BE49-F238E27FC236}">
                  <a16:creationId xmlns:a16="http://schemas.microsoft.com/office/drawing/2014/main" id="{0E76E9CE-297A-A58C-886D-5F9F364F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6626" y="856042"/>
              <a:ext cx="2590428" cy="2590429"/>
            </a:xfrm>
            <a:prstGeom prst="rect">
              <a:avLst/>
            </a:prstGeom>
            <a:noFill/>
            <a:effectLst>
              <a:outerShdw blurRad="50800" dist="88900" dir="5400000" algn="t" rotWithShape="0">
                <a:prstClr val="black">
                  <a:alpha val="3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7 CuadroTexto">
            <a:extLst>
              <a:ext uri="{FF2B5EF4-FFF2-40B4-BE49-F238E27FC236}">
                <a16:creationId xmlns:a16="http://schemas.microsoft.com/office/drawing/2014/main" id="{5CA8A631-EC5E-E9AB-2C07-F1070DA50AC0}"/>
              </a:ext>
            </a:extLst>
          </p:cNvPr>
          <p:cNvSpPr txBox="1"/>
          <p:nvPr/>
        </p:nvSpPr>
        <p:spPr>
          <a:xfrm>
            <a:off x="1343531" y="3524850"/>
            <a:ext cx="1644293" cy="1134657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algn="ctr"/>
            <a:r>
              <a:rPr lang="es-ES_tradnl" sz="3600" b="1" dirty="0" err="1">
                <a:solidFill>
                  <a:schemeClr val="bg1"/>
                </a:solidFill>
                <a:effectLst>
                  <a:glow rad="101600">
                    <a:schemeClr val="accent3">
                      <a:lumMod val="50000"/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pig</a:t>
            </a:r>
            <a:endParaRPr lang="es-ES" sz="3600" b="1" dirty="0">
              <a:solidFill>
                <a:schemeClr val="bg1"/>
              </a:solidFill>
              <a:effectLst>
                <a:glow rad="101600">
                  <a:schemeClr val="accent3">
                    <a:lumMod val="50000"/>
                    <a:alpha val="60000"/>
                  </a:schemeClr>
                </a:glow>
              </a:effectLst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017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VEJ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A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ERD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2BE4E-44AA-A012-8F92-77CBE154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84784"/>
            <a:ext cx="82296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s-ES" dirty="0" err="1"/>
              <a:t>Homework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Lunes: </a:t>
            </a:r>
            <a:r>
              <a:rPr lang="es-ES" dirty="0">
                <a:hlinkClick r:id="rId2"/>
              </a:rPr>
              <a:t>https://wordwall.net/play/2932/159/6382</a:t>
            </a:r>
            <a:r>
              <a:rPr lang="es-ES" dirty="0"/>
              <a:t>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8925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24 ideas de Padre e hijo dibujo | padre e hijo dibujo, familia ilustracion,  imágenes de fami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0454" y="1456195"/>
            <a:ext cx="3263667" cy="421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ació un chanchito con 6 patas en Uruguay - Agritot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85" y="3217202"/>
            <a:ext cx="4597816" cy="25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4139952" y="360233"/>
            <a:ext cx="48262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>
                <a:latin typeface="Abadi" panose="020B0604020202020204" pitchFamily="34" charset="0"/>
              </a:rPr>
              <a:t>A: </a:t>
            </a:r>
            <a:r>
              <a:rPr lang="es-MX" sz="4400" b="1" dirty="0">
                <a:solidFill>
                  <a:srgbClr val="FF3399"/>
                </a:solidFill>
                <a:latin typeface="Abadi" panose="020B0604020202020204" pitchFamily="34" charset="0"/>
              </a:rPr>
              <a:t>I LOVE </a:t>
            </a:r>
            <a:r>
              <a:rPr lang="es-MX" sz="4400" b="1" dirty="0">
                <a:latin typeface="Abadi" panose="020B0604020202020204" pitchFamily="34" charset="0"/>
              </a:rPr>
              <a:t>PIGS</a:t>
            </a:r>
          </a:p>
          <a:p>
            <a:r>
              <a:rPr lang="es-MX" sz="4400" b="1" dirty="0">
                <a:latin typeface="Abadi" panose="020B0604020202020204" pitchFamily="34" charset="0"/>
              </a:rPr>
              <a:t>B: </a:t>
            </a:r>
            <a:r>
              <a:rPr lang="es-MX" sz="4400" b="1" dirty="0">
                <a:solidFill>
                  <a:srgbClr val="00B0F0"/>
                </a:solidFill>
                <a:latin typeface="Abadi" panose="020B0604020202020204" pitchFamily="34" charset="0"/>
              </a:rPr>
              <a:t>SO DO I</a:t>
            </a:r>
          </a:p>
          <a:p>
            <a:r>
              <a:rPr lang="es-MX" sz="4400" b="1" dirty="0">
                <a:latin typeface="Abadi" panose="020B0604020202020204" pitchFamily="34" charset="0"/>
              </a:rPr>
              <a:t>C: </a:t>
            </a:r>
            <a:r>
              <a:rPr lang="es-MX" sz="4400" b="1" dirty="0">
                <a:solidFill>
                  <a:srgbClr val="7030A0"/>
                </a:solidFill>
                <a:latin typeface="Abadi" panose="020B0604020202020204" pitchFamily="34" charset="0"/>
              </a:rPr>
              <a:t>I DON’T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4C299A-82D9-4AAF-B53C-EF18380E7C53}"/>
              </a:ext>
            </a:extLst>
          </p:cNvPr>
          <p:cNvSpPr/>
          <p:nvPr/>
        </p:nvSpPr>
        <p:spPr>
          <a:xfrm>
            <a:off x="293619" y="57398"/>
            <a:ext cx="3619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PRACTICE:   </a:t>
            </a:r>
          </a:p>
        </p:txBody>
      </p:sp>
    </p:spTree>
    <p:extLst>
      <p:ext uri="{BB962C8B-B14F-4D97-AF65-F5344CB8AC3E}">
        <p14:creationId xmlns:p14="http://schemas.microsoft.com/office/powerpoint/2010/main" val="26472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DE759-727C-1D2A-9CB4-1B53E2F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08" y="670939"/>
            <a:ext cx="8280920" cy="4968552"/>
          </a:xfrm>
        </p:spPr>
        <p:txBody>
          <a:bodyPr>
            <a:normAutofit fontScale="90000"/>
          </a:bodyPr>
          <a:lstStyle/>
          <a:p>
            <a:pPr algn="l"/>
            <a:r>
              <a:rPr lang="es-419" sz="3600" dirty="0" err="1"/>
              <a:t>Homework</a:t>
            </a:r>
            <a:r>
              <a:rPr lang="es-419" sz="3600" dirty="0"/>
              <a:t>- miércoles</a:t>
            </a:r>
            <a:br>
              <a:rPr lang="es-419" sz="3600" dirty="0"/>
            </a:br>
            <a:r>
              <a:rPr lang="es-419" sz="2200" dirty="0"/>
              <a:t>Debajo de cada frase colocar:          So do I y en la         I </a:t>
            </a:r>
            <a:r>
              <a:rPr lang="es-419" sz="2200" dirty="0" err="1"/>
              <a:t>don’t</a:t>
            </a:r>
            <a:r>
              <a:rPr lang="es-419" sz="2200" dirty="0"/>
              <a:t> </a:t>
            </a:r>
            <a:br>
              <a:rPr lang="es-419" dirty="0"/>
            </a:br>
            <a:r>
              <a:rPr lang="es-419" sz="3100" dirty="0"/>
              <a:t>1. I </a:t>
            </a:r>
            <a:r>
              <a:rPr lang="es-419" sz="3100" dirty="0" err="1"/>
              <a:t>love</a:t>
            </a:r>
            <a:r>
              <a:rPr lang="es-419" sz="3100" dirty="0"/>
              <a:t> </a:t>
            </a:r>
            <a:r>
              <a:rPr lang="es-419" sz="3100" dirty="0" err="1"/>
              <a:t>horses</a:t>
            </a:r>
            <a:br>
              <a:rPr lang="es-419" sz="3100" dirty="0"/>
            </a:br>
            <a:br>
              <a:rPr lang="es-419" sz="3100" dirty="0"/>
            </a:br>
            <a:r>
              <a:rPr lang="es-419" sz="3100" dirty="0"/>
              <a:t>2. I </a:t>
            </a:r>
            <a:r>
              <a:rPr lang="es-419" sz="3100" dirty="0" err="1"/>
              <a:t>love</a:t>
            </a:r>
            <a:r>
              <a:rPr lang="es-419" sz="3100" dirty="0"/>
              <a:t> </a:t>
            </a:r>
            <a:r>
              <a:rPr lang="es-419" sz="3100" dirty="0" err="1"/>
              <a:t>ducks</a:t>
            </a:r>
            <a:r>
              <a:rPr lang="es-419" sz="3100" dirty="0"/>
              <a:t> </a:t>
            </a:r>
            <a:br>
              <a:rPr lang="es-419" sz="3100" dirty="0"/>
            </a:br>
            <a:br>
              <a:rPr lang="es-419" sz="3100" dirty="0"/>
            </a:br>
            <a:r>
              <a:rPr lang="es-419" sz="3100" dirty="0"/>
              <a:t>3. I </a:t>
            </a:r>
            <a:r>
              <a:rPr lang="es-419" sz="3100" dirty="0" err="1"/>
              <a:t>love</a:t>
            </a:r>
            <a:r>
              <a:rPr lang="es-419" sz="3100" dirty="0"/>
              <a:t> </a:t>
            </a:r>
            <a:r>
              <a:rPr lang="es-419" sz="3100" dirty="0" err="1"/>
              <a:t>sheeps</a:t>
            </a:r>
            <a:br>
              <a:rPr lang="es-419" sz="3100" dirty="0"/>
            </a:br>
            <a:br>
              <a:rPr lang="es-419" sz="3100" dirty="0"/>
            </a:br>
            <a:r>
              <a:rPr lang="es-419" sz="3100" dirty="0"/>
              <a:t>4. I </a:t>
            </a:r>
            <a:r>
              <a:rPr lang="es-419" sz="3100" dirty="0" err="1"/>
              <a:t>love</a:t>
            </a:r>
            <a:r>
              <a:rPr lang="es-419" sz="3100" dirty="0"/>
              <a:t> spiders</a:t>
            </a:r>
            <a:br>
              <a:rPr lang="es-419" sz="3100" dirty="0"/>
            </a:br>
            <a:br>
              <a:rPr lang="es-419" sz="3100" dirty="0"/>
            </a:br>
            <a:r>
              <a:rPr lang="es-419" sz="3100" dirty="0"/>
              <a:t>5. I </a:t>
            </a:r>
            <a:r>
              <a:rPr lang="es-419" sz="3100" dirty="0" err="1"/>
              <a:t>love</a:t>
            </a:r>
            <a:r>
              <a:rPr lang="es-419" sz="3100" dirty="0"/>
              <a:t> </a:t>
            </a:r>
            <a:r>
              <a:rPr lang="es-419" sz="3100" dirty="0" err="1"/>
              <a:t>lizars</a:t>
            </a:r>
            <a:r>
              <a:rPr lang="es-419" sz="3100" dirty="0"/>
              <a:t> </a:t>
            </a:r>
            <a:br>
              <a:rPr lang="es-419" sz="3100" dirty="0"/>
            </a:br>
            <a:br>
              <a:rPr lang="es-419" sz="3100" dirty="0"/>
            </a:br>
            <a:r>
              <a:rPr lang="es-419" sz="3100" dirty="0"/>
              <a:t>6. I </a:t>
            </a:r>
            <a:r>
              <a:rPr lang="es-419" sz="3100" dirty="0" err="1"/>
              <a:t>love</a:t>
            </a:r>
            <a:r>
              <a:rPr lang="es-419" sz="3100" dirty="0"/>
              <a:t> </a:t>
            </a:r>
            <a:r>
              <a:rPr lang="es-419" sz="3100" dirty="0" err="1"/>
              <a:t>pigs</a:t>
            </a:r>
            <a:br>
              <a:rPr lang="es-419" sz="3100" dirty="0"/>
            </a:br>
            <a:br>
              <a:rPr lang="es-419" sz="3100" dirty="0"/>
            </a:br>
            <a:r>
              <a:rPr lang="es-419" sz="3100" dirty="0"/>
              <a:t>7. I </a:t>
            </a:r>
            <a:r>
              <a:rPr lang="es-419" sz="3100" dirty="0" err="1"/>
              <a:t>love</a:t>
            </a:r>
            <a:r>
              <a:rPr lang="es-419" sz="3100" dirty="0"/>
              <a:t> </a:t>
            </a:r>
            <a:r>
              <a:rPr lang="es-419" sz="3100" dirty="0" err="1"/>
              <a:t>cows</a:t>
            </a:r>
            <a:r>
              <a:rPr lang="es-419" sz="3100" dirty="0"/>
              <a:t> </a:t>
            </a:r>
            <a:endParaRPr lang="es-EC" dirty="0"/>
          </a:p>
        </p:txBody>
      </p:sp>
      <p:pic>
        <p:nvPicPr>
          <p:cNvPr id="4" name="Imagen 3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319E8FD-198D-A5E7-C226-E24866E7A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9" t="14175" r="5502" b="24401"/>
          <a:stretch/>
        </p:blipFill>
        <p:spPr>
          <a:xfrm>
            <a:off x="630631" y="1198746"/>
            <a:ext cx="440672" cy="358046"/>
          </a:xfrm>
          <a:prstGeom prst="rect">
            <a:avLst/>
          </a:prstGeom>
        </p:spPr>
      </p:pic>
      <p:pic>
        <p:nvPicPr>
          <p:cNvPr id="12" name="Imagen 11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426AD6CC-FF06-B5A0-199B-ECE5ECD47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9" t="14175" r="5502" b="24401"/>
          <a:stretch/>
        </p:blipFill>
        <p:spPr>
          <a:xfrm>
            <a:off x="630631" y="3030602"/>
            <a:ext cx="440672" cy="358046"/>
          </a:xfrm>
          <a:prstGeom prst="rect">
            <a:avLst/>
          </a:prstGeom>
        </p:spPr>
      </p:pic>
      <p:pic>
        <p:nvPicPr>
          <p:cNvPr id="13" name="Imagen 1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5E97BEDA-A0A2-A09C-0C1B-C476109C6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9" t="14175" r="5502" b="24401"/>
          <a:stretch/>
        </p:blipFill>
        <p:spPr>
          <a:xfrm>
            <a:off x="586863" y="4638333"/>
            <a:ext cx="440672" cy="358046"/>
          </a:xfrm>
          <a:prstGeom prst="rect">
            <a:avLst/>
          </a:prstGeom>
        </p:spPr>
      </p:pic>
      <p:pic>
        <p:nvPicPr>
          <p:cNvPr id="14" name="Imagen 13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D6755EC3-8EEE-37F8-0CFB-D54B1C577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9" t="14175" r="5502" b="24401"/>
          <a:stretch/>
        </p:blipFill>
        <p:spPr>
          <a:xfrm>
            <a:off x="474100" y="6395979"/>
            <a:ext cx="440672" cy="358046"/>
          </a:xfrm>
          <a:prstGeom prst="rect">
            <a:avLst/>
          </a:prstGeom>
        </p:spPr>
      </p:pic>
      <p:pic>
        <p:nvPicPr>
          <p:cNvPr id="15" name="Imagen 14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3AA7D280-6963-6CD2-A89C-A0BE95E2B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" t="19288" r="58055" b="19288"/>
          <a:stretch/>
        </p:blipFill>
        <p:spPr>
          <a:xfrm>
            <a:off x="562508" y="2128578"/>
            <a:ext cx="440673" cy="358047"/>
          </a:xfrm>
          <a:prstGeom prst="rect">
            <a:avLst/>
          </a:prstGeom>
        </p:spPr>
      </p:pic>
      <p:pic>
        <p:nvPicPr>
          <p:cNvPr id="16" name="Imagen 1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D63BAD36-BD02-46F1-96D4-2999D025C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" t="19288" r="58055" b="19288"/>
          <a:stretch/>
        </p:blipFill>
        <p:spPr>
          <a:xfrm>
            <a:off x="586862" y="3781411"/>
            <a:ext cx="440673" cy="358047"/>
          </a:xfrm>
          <a:prstGeom prst="rect">
            <a:avLst/>
          </a:prstGeom>
        </p:spPr>
      </p:pic>
      <p:pic>
        <p:nvPicPr>
          <p:cNvPr id="17" name="Imagen 16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1FC22C58-E65A-EA4C-8CF6-AF9F4275B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" t="19288" r="58055" b="19288"/>
          <a:stretch/>
        </p:blipFill>
        <p:spPr>
          <a:xfrm>
            <a:off x="586862" y="5460468"/>
            <a:ext cx="440673" cy="358047"/>
          </a:xfrm>
          <a:prstGeom prst="rect">
            <a:avLst/>
          </a:prstGeom>
        </p:spPr>
      </p:pic>
      <p:pic>
        <p:nvPicPr>
          <p:cNvPr id="18" name="Imagen 17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7CD38B51-C9F4-2DEC-D0AA-6096E07F9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9" t="14175" r="5502" b="24401"/>
          <a:stretch/>
        </p:blipFill>
        <p:spPr>
          <a:xfrm>
            <a:off x="3563888" y="519029"/>
            <a:ext cx="440672" cy="358046"/>
          </a:xfrm>
          <a:prstGeom prst="rect">
            <a:avLst/>
          </a:prstGeom>
        </p:spPr>
      </p:pic>
      <p:pic>
        <p:nvPicPr>
          <p:cNvPr id="19" name="Imagen 18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0768ACA1-ACC1-327C-2804-380DB3225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" t="19288" r="58055" b="19288"/>
          <a:stretch/>
        </p:blipFill>
        <p:spPr>
          <a:xfrm>
            <a:off x="5508104" y="491915"/>
            <a:ext cx="440673" cy="3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6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3DD19-CB08-325B-735A-C440B1C5F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32856"/>
            <a:ext cx="8229600" cy="1143000"/>
          </a:xfrm>
        </p:spPr>
        <p:txBody>
          <a:bodyPr/>
          <a:lstStyle/>
          <a:p>
            <a:r>
              <a:rPr lang="es-419" dirty="0"/>
              <a:t>Francés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3659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impsons abraha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5" b="100000" l="1154" r="100000">
                        <a14:foregroundMark x1="13846" y1="15846" x2="34231" y2="17559"/>
                        <a14:foregroundMark x1="23077" y1="28694" x2="37692" y2="28051"/>
                        <a14:foregroundMark x1="26154" y1="19486" x2="28462" y2="21842"/>
                        <a14:foregroundMark x1="9615" y1="18630" x2="9615" y2="209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35" y="500751"/>
            <a:ext cx="896813" cy="161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mpsons b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19" y="2699177"/>
            <a:ext cx="824008" cy="13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simpsons hom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40201" y="384996"/>
            <a:ext cx="835703" cy="162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mpsons mar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62" y="443266"/>
            <a:ext cx="978679" cy="1610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53" b="99587" l="0" r="99444">
                        <a14:foregroundMark x1="41111" y1="35124" x2="50000" y2="37603"/>
                        <a14:foregroundMark x1="57778" y1="37190" x2="66111" y2="38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4600" y="2618715"/>
            <a:ext cx="1138078" cy="152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simpsons cousi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24814" y="2357842"/>
            <a:ext cx="1033777" cy="174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simpsons mon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2162" y="472557"/>
            <a:ext cx="622698" cy="15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4" descr="Simpson (uncle)Herbert_powell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0" r="16380"/>
          <a:stretch/>
        </p:blipFill>
        <p:spPr bwMode="auto">
          <a:xfrm>
            <a:off x="1624860" y="4132835"/>
            <a:ext cx="1161037" cy="220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4 Imagen" descr="patty_selma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80" y="4608290"/>
            <a:ext cx="2223665" cy="163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maggie-simpson-wallpaper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7" r="21077" b="21354"/>
          <a:stretch/>
        </p:blipFill>
        <p:spPr bwMode="auto">
          <a:xfrm>
            <a:off x="1366357" y="2548457"/>
            <a:ext cx="1305630" cy="126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simpsons -lisa">
            <a:extLst>
              <a:ext uri="{FF2B5EF4-FFF2-40B4-BE49-F238E27FC236}">
                <a16:creationId xmlns:a16="http://schemas.microsoft.com/office/drawing/2014/main" id="{CEEBC637-C3DF-E4D9-074C-C43389EC0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907" y="4556054"/>
            <a:ext cx="1087771" cy="163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7292EC55-8A60-12F6-EB1B-32C6D467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98" y="2007367"/>
            <a:ext cx="3560199" cy="572700"/>
          </a:xfrm>
        </p:spPr>
        <p:txBody>
          <a:bodyPr/>
          <a:lstStyle/>
          <a:p>
            <a:r>
              <a:rPr lang="en-GB" altLang="es-EC" sz="2400" dirty="0">
                <a:solidFill>
                  <a:srgbClr val="0000FF"/>
                </a:solidFill>
              </a:rPr>
              <a:t>Le</a:t>
            </a:r>
            <a:r>
              <a:rPr lang="en-GB" altLang="es-EC" sz="2400" dirty="0"/>
              <a:t> grand-</a:t>
            </a:r>
            <a:r>
              <a:rPr lang="en-GB" altLang="es-EC" sz="2400" dirty="0" err="1"/>
              <a:t>père</a:t>
            </a:r>
            <a:br>
              <a:rPr lang="en-GB" altLang="es-EC" sz="2400" dirty="0"/>
            </a:br>
            <a:endParaRPr lang="es-MX" sz="2400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A1D649C-FD86-13EB-B415-F219344A1326}"/>
              </a:ext>
            </a:extLst>
          </p:cNvPr>
          <p:cNvSpPr txBox="1">
            <a:spLocks/>
          </p:cNvSpPr>
          <p:nvPr/>
        </p:nvSpPr>
        <p:spPr>
          <a:xfrm>
            <a:off x="-514435" y="2053519"/>
            <a:ext cx="3560199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400">
                <a:solidFill>
                  <a:srgbClr val="FF3300"/>
                </a:solidFill>
              </a:rPr>
              <a:t>La</a:t>
            </a:r>
            <a:r>
              <a:rPr lang="en-GB" altLang="es-EC" sz="2400"/>
              <a:t> grand-mère</a:t>
            </a:r>
            <a:br>
              <a:rPr lang="en-GB" altLang="es-EC" sz="2400"/>
            </a:br>
            <a:endParaRPr lang="es-MX" sz="24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D934E1E1-4127-D6A1-8498-ED338300553D}"/>
              </a:ext>
            </a:extLst>
          </p:cNvPr>
          <p:cNvSpPr txBox="1">
            <a:spLocks/>
          </p:cNvSpPr>
          <p:nvPr/>
        </p:nvSpPr>
        <p:spPr>
          <a:xfrm>
            <a:off x="636424" y="31380"/>
            <a:ext cx="3560199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800">
                <a:solidFill>
                  <a:schemeClr val="hlink"/>
                </a:solidFill>
              </a:rPr>
              <a:t>Le</a:t>
            </a:r>
            <a:r>
              <a:rPr lang="en-GB" altLang="es-EC" sz="2800">
                <a:solidFill>
                  <a:srgbClr val="FF0000"/>
                </a:solidFill>
              </a:rPr>
              <a:t>s</a:t>
            </a:r>
            <a:r>
              <a:rPr lang="en-GB" altLang="es-EC" sz="2800"/>
              <a:t> grand</a:t>
            </a:r>
            <a:r>
              <a:rPr lang="en-GB" altLang="es-EC" sz="2800">
                <a:solidFill>
                  <a:srgbClr val="FF0000"/>
                </a:solidFill>
              </a:rPr>
              <a:t>s</a:t>
            </a:r>
            <a:r>
              <a:rPr lang="en-GB" altLang="es-EC" sz="2800"/>
              <a:t>-parent</a:t>
            </a:r>
            <a:r>
              <a:rPr lang="en-GB" altLang="es-EC" sz="2800">
                <a:solidFill>
                  <a:srgbClr val="FF0000"/>
                </a:solidFill>
              </a:rPr>
              <a:t>s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A71837C-1E8D-70D3-1D7D-6F4AFA5FBCED}"/>
              </a:ext>
            </a:extLst>
          </p:cNvPr>
          <p:cNvSpPr txBox="1">
            <a:spLocks/>
          </p:cNvSpPr>
          <p:nvPr/>
        </p:nvSpPr>
        <p:spPr>
          <a:xfrm>
            <a:off x="4638556" y="1824655"/>
            <a:ext cx="186496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800" dirty="0">
                <a:solidFill>
                  <a:srgbClr val="0000FF"/>
                </a:solidFill>
              </a:rPr>
              <a:t>Le</a:t>
            </a:r>
            <a:r>
              <a:rPr lang="en-GB" altLang="es-EC" sz="2800" dirty="0"/>
              <a:t> </a:t>
            </a:r>
            <a:r>
              <a:rPr lang="es-ES" altLang="es-EC" sz="2800" dirty="0" err="1"/>
              <a:t>père</a:t>
            </a:r>
            <a:br>
              <a:rPr lang="en-GB" altLang="es-EC" sz="2800" dirty="0"/>
            </a:br>
            <a:endParaRPr lang="es-MX" sz="28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F689FE8-DFD8-7182-93D6-6D5C3B3ABD70}"/>
              </a:ext>
            </a:extLst>
          </p:cNvPr>
          <p:cNvSpPr txBox="1">
            <a:spLocks/>
          </p:cNvSpPr>
          <p:nvPr/>
        </p:nvSpPr>
        <p:spPr>
          <a:xfrm>
            <a:off x="5776345" y="1842215"/>
            <a:ext cx="3560199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400" dirty="0">
                <a:solidFill>
                  <a:srgbClr val="FF3300"/>
                </a:solidFill>
              </a:rPr>
              <a:t>La</a:t>
            </a:r>
            <a:r>
              <a:rPr lang="en-GB" altLang="es-EC" sz="2400" dirty="0"/>
              <a:t> </a:t>
            </a:r>
            <a:r>
              <a:rPr lang="en-GB" altLang="es-EC" sz="2400" dirty="0" err="1"/>
              <a:t>mère</a:t>
            </a:r>
            <a:br>
              <a:rPr lang="en-GB" altLang="es-EC" sz="2400" dirty="0"/>
            </a:br>
            <a:endParaRPr lang="es-MX" sz="2400" dirty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CA1A342B-69D2-E905-9FCD-FC6F167A668B}"/>
              </a:ext>
            </a:extLst>
          </p:cNvPr>
          <p:cNvSpPr txBox="1">
            <a:spLocks/>
          </p:cNvSpPr>
          <p:nvPr/>
        </p:nvSpPr>
        <p:spPr>
          <a:xfrm>
            <a:off x="5107423" y="-36836"/>
            <a:ext cx="248141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800">
                <a:solidFill>
                  <a:schemeClr val="hlink"/>
                </a:solidFill>
              </a:rPr>
              <a:t>Le</a:t>
            </a:r>
            <a:r>
              <a:rPr lang="en-GB" altLang="es-EC" sz="2800">
                <a:solidFill>
                  <a:srgbClr val="FF0000"/>
                </a:solidFill>
              </a:rPr>
              <a:t>s</a:t>
            </a:r>
            <a:r>
              <a:rPr lang="en-GB" altLang="es-EC" sz="2800"/>
              <a:t> parent</a:t>
            </a:r>
            <a:r>
              <a:rPr lang="en-GB" altLang="es-EC" sz="2800">
                <a:solidFill>
                  <a:srgbClr val="FF0000"/>
                </a:solidFill>
              </a:rPr>
              <a:t>s</a:t>
            </a:r>
            <a:endParaRPr lang="es-MX" sz="2800" dirty="0">
              <a:solidFill>
                <a:srgbClr val="FF0000"/>
              </a:solidFill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D0E1956-999A-03D4-F04D-B4C6AE3F11DE}"/>
              </a:ext>
            </a:extLst>
          </p:cNvPr>
          <p:cNvSpPr txBox="1">
            <a:spLocks/>
          </p:cNvSpPr>
          <p:nvPr/>
        </p:nvSpPr>
        <p:spPr>
          <a:xfrm>
            <a:off x="1772580" y="2762085"/>
            <a:ext cx="3560199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000" dirty="0">
                <a:solidFill>
                  <a:srgbClr val="0000FF"/>
                </a:solidFill>
              </a:rPr>
              <a:t>Le</a:t>
            </a:r>
            <a:r>
              <a:rPr lang="en-GB" altLang="es-EC" sz="2000" dirty="0"/>
              <a:t> frère</a:t>
            </a:r>
            <a:br>
              <a:rPr lang="en-GB" altLang="es-EC" sz="2000" dirty="0"/>
            </a:br>
            <a:endParaRPr lang="es-MX" sz="2000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A14AEE8-AFCF-FD75-117F-0040682437A9}"/>
              </a:ext>
            </a:extLst>
          </p:cNvPr>
          <p:cNvSpPr txBox="1">
            <a:spLocks/>
          </p:cNvSpPr>
          <p:nvPr/>
        </p:nvSpPr>
        <p:spPr>
          <a:xfrm>
            <a:off x="985140" y="3524532"/>
            <a:ext cx="1977979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400" dirty="0">
                <a:solidFill>
                  <a:srgbClr val="FF3300"/>
                </a:solidFill>
              </a:rPr>
              <a:t>La</a:t>
            </a:r>
            <a:r>
              <a:rPr lang="en-GB" altLang="es-EC" sz="2400" dirty="0"/>
              <a:t> </a:t>
            </a:r>
            <a:r>
              <a:rPr lang="en-GB" altLang="es-EC" sz="2400" dirty="0" err="1"/>
              <a:t>soeur</a:t>
            </a:r>
            <a:br>
              <a:rPr lang="en-US" altLang="es-EC" sz="1050" dirty="0"/>
            </a:br>
            <a:endParaRPr lang="es-MX" sz="240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2BECF0F6-2E01-5092-1177-84ABD32C0DC3}"/>
              </a:ext>
            </a:extLst>
          </p:cNvPr>
          <p:cNvSpPr txBox="1">
            <a:spLocks/>
          </p:cNvSpPr>
          <p:nvPr/>
        </p:nvSpPr>
        <p:spPr>
          <a:xfrm>
            <a:off x="987779" y="6052698"/>
            <a:ext cx="221428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400" dirty="0" err="1">
                <a:solidFill>
                  <a:srgbClr val="0000FF"/>
                </a:solidFill>
              </a:rPr>
              <a:t>L’</a:t>
            </a:r>
            <a:r>
              <a:rPr lang="en-GB" altLang="es-EC" sz="2400" dirty="0" err="1"/>
              <a:t>oncle</a:t>
            </a:r>
            <a:br>
              <a:rPr lang="en-GB" altLang="es-EC" dirty="0"/>
            </a:br>
            <a:endParaRPr lang="es-MX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62CE6C3C-11E4-12C8-CDA5-ECAE90E23918}"/>
              </a:ext>
            </a:extLst>
          </p:cNvPr>
          <p:cNvSpPr txBox="1">
            <a:spLocks/>
          </p:cNvSpPr>
          <p:nvPr/>
        </p:nvSpPr>
        <p:spPr>
          <a:xfrm>
            <a:off x="6312170" y="3916999"/>
            <a:ext cx="2553332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400">
                <a:solidFill>
                  <a:srgbClr val="FF3300"/>
                </a:solidFill>
              </a:rPr>
              <a:t>La</a:t>
            </a:r>
            <a:r>
              <a:rPr lang="en-GB" altLang="es-EC" sz="2400"/>
              <a:t> cousine</a:t>
            </a:r>
            <a:br>
              <a:rPr lang="en-GB" altLang="es-EC" sz="2400"/>
            </a:br>
            <a:endParaRPr lang="es-MX" sz="240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9E38A517-E5D2-1971-01BD-C35B95CACE46}"/>
              </a:ext>
            </a:extLst>
          </p:cNvPr>
          <p:cNvSpPr txBox="1">
            <a:spLocks/>
          </p:cNvSpPr>
          <p:nvPr/>
        </p:nvSpPr>
        <p:spPr>
          <a:xfrm>
            <a:off x="5125171" y="3778958"/>
            <a:ext cx="204989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800" dirty="0">
                <a:solidFill>
                  <a:srgbClr val="0000FF"/>
                </a:solidFill>
              </a:rPr>
              <a:t>Le</a:t>
            </a:r>
            <a:r>
              <a:rPr lang="en-GB" altLang="es-EC" sz="2800" dirty="0"/>
              <a:t> cousin</a:t>
            </a:r>
            <a:br>
              <a:rPr lang="en-GB" altLang="es-EC" sz="2800" dirty="0"/>
            </a:br>
            <a:endParaRPr lang="es-MX" sz="2800" dirty="0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4613191A-D654-ED1E-12D2-A6F18267E088}"/>
              </a:ext>
            </a:extLst>
          </p:cNvPr>
          <p:cNvSpPr txBox="1">
            <a:spLocks/>
          </p:cNvSpPr>
          <p:nvPr/>
        </p:nvSpPr>
        <p:spPr>
          <a:xfrm>
            <a:off x="3694360" y="4219021"/>
            <a:ext cx="23581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800"/>
              <a:buFont typeface="Roboto Slab"/>
              <a:buNone/>
              <a:defRPr sz="2800" b="1" i="0" u="none" strike="noStrike" cap="none">
                <a:solidFill>
                  <a:srgbClr val="741B47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800"/>
              <a:buFont typeface="Roboto Slab"/>
              <a:buNone/>
              <a:defRPr sz="2800" b="1" i="0" u="none" strike="noStrike" cap="none">
                <a:solidFill>
                  <a:srgbClr val="741B47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800"/>
              <a:buFont typeface="Roboto Slab"/>
              <a:buNone/>
              <a:defRPr sz="2800" b="1" i="0" u="none" strike="noStrike" cap="none">
                <a:solidFill>
                  <a:srgbClr val="741B47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800"/>
              <a:buFont typeface="Roboto Slab"/>
              <a:buNone/>
              <a:defRPr sz="2800" b="1" i="0" u="none" strike="noStrike" cap="none">
                <a:solidFill>
                  <a:srgbClr val="741B47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800"/>
              <a:buFont typeface="Roboto Slab"/>
              <a:buNone/>
              <a:defRPr sz="2800" b="1" i="0" u="none" strike="noStrike" cap="none">
                <a:solidFill>
                  <a:srgbClr val="741B47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800"/>
              <a:buFont typeface="Roboto Slab"/>
              <a:buNone/>
              <a:defRPr sz="2800" b="1" i="0" u="none" strike="noStrike" cap="none">
                <a:solidFill>
                  <a:srgbClr val="741B47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800"/>
              <a:buFont typeface="Roboto Slab"/>
              <a:buNone/>
              <a:defRPr sz="2800" b="1" i="0" u="none" strike="noStrike" cap="none">
                <a:solidFill>
                  <a:srgbClr val="741B47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800"/>
              <a:buFont typeface="Roboto Slab"/>
              <a:buNone/>
              <a:defRPr sz="2800" b="1" i="0" u="none" strike="noStrike" cap="none">
                <a:solidFill>
                  <a:srgbClr val="741B47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2800"/>
              <a:buFont typeface="Roboto Slab"/>
              <a:buNone/>
              <a:defRPr sz="2800" b="1" i="0" u="none" strike="noStrike" cap="none">
                <a:solidFill>
                  <a:srgbClr val="741B47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altLang="es-EC" dirty="0">
                <a:solidFill>
                  <a:srgbClr val="FF3300"/>
                </a:solidFill>
              </a:rPr>
              <a:t>Les</a:t>
            </a:r>
            <a:r>
              <a:rPr lang="en-GB" altLang="es-EC" dirty="0"/>
              <a:t> </a:t>
            </a:r>
            <a:r>
              <a:rPr lang="en-GB" altLang="es-EC" dirty="0" err="1"/>
              <a:t>tante</a:t>
            </a:r>
            <a:r>
              <a:rPr lang="en-GB" altLang="es-EC" dirty="0" err="1">
                <a:solidFill>
                  <a:srgbClr val="FF0000"/>
                </a:solidFill>
              </a:rPr>
              <a:t>s</a:t>
            </a:r>
            <a:br>
              <a:rPr lang="en-GB" altLang="es-EC" dirty="0"/>
            </a:br>
            <a:endParaRPr lang="es-MX" dirty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05951B5C-A5B8-AF10-85B6-4623F44BA0FB}"/>
              </a:ext>
            </a:extLst>
          </p:cNvPr>
          <p:cNvSpPr txBox="1">
            <a:spLocks/>
          </p:cNvSpPr>
          <p:nvPr/>
        </p:nvSpPr>
        <p:spPr>
          <a:xfrm>
            <a:off x="3100510" y="6070899"/>
            <a:ext cx="235812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altLang="es-EC" sz="2800">
                <a:solidFill>
                  <a:srgbClr val="FF3300"/>
                </a:solidFill>
              </a:rPr>
              <a:t>La</a:t>
            </a:r>
            <a:r>
              <a:rPr lang="en-GB" altLang="es-EC" sz="2800"/>
              <a:t> tante</a:t>
            </a:r>
            <a:br>
              <a:rPr lang="en-GB" altLang="es-EC" sz="2800"/>
            </a:br>
            <a:endParaRPr lang="es-MX" sz="2800" dirty="0"/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BA29F153-B4AC-4BA8-1AF5-DD3C766A9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75" y="6083816"/>
            <a:ext cx="2714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s-EC" sz="1800" b="1" dirty="0">
                <a:solidFill>
                  <a:srgbClr val="002060"/>
                </a:solidFill>
              </a:rPr>
              <a:t>La </a:t>
            </a:r>
            <a:r>
              <a:rPr lang="en-GB" altLang="es-EC" sz="1800" b="1" dirty="0" err="1">
                <a:solidFill>
                  <a:srgbClr val="002060"/>
                </a:solidFill>
              </a:rPr>
              <a:t>fille</a:t>
            </a:r>
            <a:r>
              <a:rPr lang="en-GB" altLang="es-EC" sz="1800" b="1" dirty="0">
                <a:solidFill>
                  <a:srgbClr val="002060"/>
                </a:solidFill>
              </a:rPr>
              <a:t>= la </a:t>
            </a:r>
            <a:r>
              <a:rPr lang="en-GB" altLang="es-EC" sz="1800" b="1" dirty="0" err="1">
                <a:solidFill>
                  <a:srgbClr val="002060"/>
                </a:solidFill>
              </a:rPr>
              <a:t>hija</a:t>
            </a:r>
            <a:endParaRPr lang="en-US" altLang="es-EC" sz="1800" dirty="0">
              <a:solidFill>
                <a:srgbClr val="002060"/>
              </a:solidFill>
            </a:endParaRP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694CDA33-E0D3-6709-BFCD-03E8F8B2B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142" y="3957540"/>
            <a:ext cx="32400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s-EC" sz="1600" b="1" dirty="0">
                <a:solidFill>
                  <a:srgbClr val="002060"/>
                </a:solidFill>
              </a:rPr>
              <a:t>Le </a:t>
            </a:r>
            <a:r>
              <a:rPr lang="en-GB" altLang="es-EC" sz="1600" b="1" dirty="0" err="1">
                <a:solidFill>
                  <a:srgbClr val="002060"/>
                </a:solidFill>
              </a:rPr>
              <a:t>fils</a:t>
            </a:r>
            <a:r>
              <a:rPr lang="en-GB" altLang="es-EC" sz="1600" b="1" dirty="0">
                <a:solidFill>
                  <a:srgbClr val="002060"/>
                </a:solidFill>
              </a:rPr>
              <a:t>=el </a:t>
            </a:r>
            <a:r>
              <a:rPr lang="en-GB" altLang="es-EC" sz="1600" b="1" dirty="0" err="1">
                <a:solidFill>
                  <a:srgbClr val="002060"/>
                </a:solidFill>
              </a:rPr>
              <a:t>hijo</a:t>
            </a:r>
            <a:endParaRPr lang="en-US" altLang="es-EC" sz="1600" dirty="0">
              <a:solidFill>
                <a:srgbClr val="002060"/>
              </a:solidFill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326A523F-D747-A9E8-50A8-117070F103D3}"/>
              </a:ext>
            </a:extLst>
          </p:cNvPr>
          <p:cNvSpPr txBox="1">
            <a:spLocks/>
          </p:cNvSpPr>
          <p:nvPr/>
        </p:nvSpPr>
        <p:spPr>
          <a:xfrm>
            <a:off x="6348129" y="4505371"/>
            <a:ext cx="1402626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MX"/>
              <a:t>Moi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53223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265</Words>
  <Application>Microsoft Office PowerPoint</Application>
  <PresentationFormat>Presentación en pantalla (4:3)</PresentationFormat>
  <Paragraphs>45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Abadi</vt:lpstr>
      <vt:lpstr>Aharoni</vt:lpstr>
      <vt:lpstr>Arial</vt:lpstr>
      <vt:lpstr>Barlow Semi Condensed</vt:lpstr>
      <vt:lpstr>Calibri</vt:lpstr>
      <vt:lpstr>Muli</vt:lpstr>
      <vt:lpstr>Roboto Slab</vt:lpstr>
      <vt:lpstr>Tema de Office</vt:lpstr>
      <vt:lpstr>Inglés </vt:lpstr>
      <vt:lpstr>Presentación de PowerPoint</vt:lpstr>
      <vt:lpstr>Presentación de PowerPoint</vt:lpstr>
      <vt:lpstr>Presentación de PowerPoint</vt:lpstr>
      <vt:lpstr>Homework  Lunes: https://wordwall.net/play/2932/159/6382 </vt:lpstr>
      <vt:lpstr>Presentación de PowerPoint</vt:lpstr>
      <vt:lpstr>Homework- miércoles Debajo de cada frase colocar:          So do I y en la         I don’t  1. I love horses  2. I love ducks   3. I love sheeps  4. I love spiders  5. I love lizars   6. I love pigs  7. I love cows </vt:lpstr>
      <vt:lpstr>Francés </vt:lpstr>
      <vt:lpstr>Le grand-père </vt:lpstr>
      <vt:lpstr>Présente ta famille</vt:lpstr>
      <vt:lpstr>Tarea  Martes: https://wordwall.net/es/resource/21395109/french/la-famille-arbre-g%c3%a9n%c3%a9alogique  Jueves:  realizar un árbol genealógico , colocar el nombre del miembro de la familia y el parentesco en francés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HERBE</dc:creator>
  <cp:lastModifiedBy>Melani Moreno</cp:lastModifiedBy>
  <cp:revision>61</cp:revision>
  <dcterms:created xsi:type="dcterms:W3CDTF">2012-10-14T11:32:52Z</dcterms:created>
  <dcterms:modified xsi:type="dcterms:W3CDTF">2023-08-07T15:07:41Z</dcterms:modified>
</cp:coreProperties>
</file>